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0"/>
  </p:notesMasterIdLst>
  <p:handoutMasterIdLst>
    <p:handoutMasterId r:id="rId21"/>
  </p:handoutMasterIdLst>
  <p:sldIdLst>
    <p:sldId id="256" r:id="rId5"/>
    <p:sldId id="268" r:id="rId6"/>
    <p:sldId id="257" r:id="rId7"/>
    <p:sldId id="260" r:id="rId8"/>
    <p:sldId id="261" r:id="rId9"/>
    <p:sldId id="262" r:id="rId10"/>
    <p:sldId id="263" r:id="rId11"/>
    <p:sldId id="270" r:id="rId12"/>
    <p:sldId id="265" r:id="rId13"/>
    <p:sldId id="266" r:id="rId14"/>
    <p:sldId id="271" r:id="rId15"/>
    <p:sldId id="272" r:id="rId16"/>
    <p:sldId id="267" r:id="rId17"/>
    <p:sldId id="273"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CF47"/>
    <a:srgbClr val="AACAE6"/>
    <a:srgbClr val="00204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668A4-0C8B-4B30-8AC1-4B3CC61F1394}" v="68" dt="2021-08-13T05:03:25.725"/>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86427" autoAdjust="0"/>
  </p:normalViewPr>
  <p:slideViewPr>
    <p:cSldViewPr snapToGrid="0">
      <p:cViewPr varScale="1">
        <p:scale>
          <a:sx n="103" d="100"/>
          <a:sy n="103" d="100"/>
        </p:scale>
        <p:origin x="114" y="102"/>
      </p:cViewPr>
      <p:guideLst/>
    </p:cSldViewPr>
  </p:slideViewPr>
  <p:outlineViewPr>
    <p:cViewPr>
      <p:scale>
        <a:sx n="33" d="100"/>
        <a:sy n="33" d="100"/>
      </p:scale>
      <p:origin x="0" y="-144"/>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1CF3A6-D005-4CC3-9247-44AE4BB8EF0D}" type="doc">
      <dgm:prSet loTypeId="urn:microsoft.com/office/officeart/2005/8/layout/bProcess4" loCatId="process" qsTypeId="urn:microsoft.com/office/officeart/2005/8/quickstyle/simple1" qsCatId="simple" csTypeId="urn:microsoft.com/office/officeart/2005/8/colors/colorful2" csCatId="colorful" phldr="1"/>
      <dgm:spPr/>
      <dgm:t>
        <a:bodyPr/>
        <a:lstStyle/>
        <a:p>
          <a:endParaRPr lang="en-US"/>
        </a:p>
      </dgm:t>
    </dgm:pt>
    <dgm:pt modelId="{ADE92670-B348-4C11-9980-43825F4DA39D}">
      <dgm:prSet/>
      <dgm:spPr/>
      <dgm:t>
        <a:bodyPr/>
        <a:lstStyle/>
        <a:p>
          <a:r>
            <a:rPr lang="en-AU" baseline="0" dirty="0"/>
            <a:t>Project brief</a:t>
          </a:r>
          <a:endParaRPr lang="en-US" dirty="0"/>
        </a:p>
      </dgm:t>
    </dgm:pt>
    <dgm:pt modelId="{BEB6640A-8CEC-43EB-AB75-01FF8D8388FF}" type="parTrans" cxnId="{D0C0E4C1-8E04-4383-AC2C-872BB4E03251}">
      <dgm:prSet/>
      <dgm:spPr/>
      <dgm:t>
        <a:bodyPr/>
        <a:lstStyle/>
        <a:p>
          <a:endParaRPr lang="en-AU"/>
        </a:p>
      </dgm:t>
    </dgm:pt>
    <dgm:pt modelId="{0AE36603-A341-4A66-9159-D8AFC658B44B}" type="sibTrans" cxnId="{D0C0E4C1-8E04-4383-AC2C-872BB4E03251}">
      <dgm:prSet/>
      <dgm:spPr/>
      <dgm:t>
        <a:bodyPr/>
        <a:lstStyle/>
        <a:p>
          <a:endParaRPr lang="en-AU"/>
        </a:p>
      </dgm:t>
    </dgm:pt>
    <dgm:pt modelId="{ABBB7212-3CAD-40C1-A090-CF702C4D92F9}">
      <dgm:prSet/>
      <dgm:spPr/>
      <dgm:t>
        <a:bodyPr/>
        <a:lstStyle/>
        <a:p>
          <a:r>
            <a:rPr lang="en-AU" baseline="0" dirty="0"/>
            <a:t>Brainstorm</a:t>
          </a:r>
          <a:endParaRPr lang="en-US" dirty="0"/>
        </a:p>
      </dgm:t>
    </dgm:pt>
    <dgm:pt modelId="{C865D3AC-D007-4F99-A146-6309136EB2EF}" type="parTrans" cxnId="{05BC60B1-0274-40AA-8E95-33C994E1BD3F}">
      <dgm:prSet/>
      <dgm:spPr/>
      <dgm:t>
        <a:bodyPr/>
        <a:lstStyle/>
        <a:p>
          <a:endParaRPr lang="en-AU"/>
        </a:p>
      </dgm:t>
    </dgm:pt>
    <dgm:pt modelId="{804F3A9A-C1F1-4CF5-B211-0C897509E5CD}" type="sibTrans" cxnId="{05BC60B1-0274-40AA-8E95-33C994E1BD3F}">
      <dgm:prSet/>
      <dgm:spPr/>
      <dgm:t>
        <a:bodyPr/>
        <a:lstStyle/>
        <a:p>
          <a:endParaRPr lang="en-AU"/>
        </a:p>
      </dgm:t>
    </dgm:pt>
    <dgm:pt modelId="{0BDB7B39-DE8E-44CB-BEAC-587F0672ECC0}">
      <dgm:prSet/>
      <dgm:spPr/>
      <dgm:t>
        <a:bodyPr/>
        <a:lstStyle/>
        <a:p>
          <a:r>
            <a:rPr lang="en-AU" baseline="0" dirty="0"/>
            <a:t>Design criteria</a:t>
          </a:r>
          <a:endParaRPr lang="en-US" dirty="0"/>
        </a:p>
      </dgm:t>
    </dgm:pt>
    <dgm:pt modelId="{81CD32A0-42F7-461C-9E3D-A8A37E22C3A7}" type="parTrans" cxnId="{3242F67B-3620-4CC0-9D1D-17FC73B18811}">
      <dgm:prSet/>
      <dgm:spPr/>
      <dgm:t>
        <a:bodyPr/>
        <a:lstStyle/>
        <a:p>
          <a:endParaRPr lang="en-AU"/>
        </a:p>
      </dgm:t>
    </dgm:pt>
    <dgm:pt modelId="{42CE76D8-03C7-4E91-A552-5848E77AF847}" type="sibTrans" cxnId="{3242F67B-3620-4CC0-9D1D-17FC73B18811}">
      <dgm:prSet/>
      <dgm:spPr/>
      <dgm:t>
        <a:bodyPr/>
        <a:lstStyle/>
        <a:p>
          <a:endParaRPr lang="en-AU"/>
        </a:p>
      </dgm:t>
    </dgm:pt>
    <dgm:pt modelId="{BCD0DC8E-FB13-466F-BF97-C677C2C59B8A}">
      <dgm:prSet/>
      <dgm:spPr/>
      <dgm:t>
        <a:bodyPr/>
        <a:lstStyle/>
        <a:p>
          <a:r>
            <a:rPr lang="en-AU" baseline="0" dirty="0"/>
            <a:t>Characteristics of target audience</a:t>
          </a:r>
          <a:endParaRPr lang="en-US" dirty="0"/>
        </a:p>
      </dgm:t>
    </dgm:pt>
    <dgm:pt modelId="{C4DD460E-1583-4E83-8033-AD51331CCB41}" type="parTrans" cxnId="{42C62825-F340-4C44-8E1C-2764CB442D4B}">
      <dgm:prSet/>
      <dgm:spPr/>
      <dgm:t>
        <a:bodyPr/>
        <a:lstStyle/>
        <a:p>
          <a:endParaRPr lang="en-AU"/>
        </a:p>
      </dgm:t>
    </dgm:pt>
    <dgm:pt modelId="{C853ADAF-9DE2-4EFD-9BDC-5C5F3E58DF48}" type="sibTrans" cxnId="{42C62825-F340-4C44-8E1C-2764CB442D4B}">
      <dgm:prSet/>
      <dgm:spPr/>
      <dgm:t>
        <a:bodyPr/>
        <a:lstStyle/>
        <a:p>
          <a:endParaRPr lang="en-AU"/>
        </a:p>
      </dgm:t>
    </dgm:pt>
    <dgm:pt modelId="{A933CD1A-6DED-4BB7-AD07-6953BDE2387F}">
      <dgm:prSet/>
      <dgm:spPr/>
      <dgm:t>
        <a:bodyPr/>
        <a:lstStyle/>
        <a:p>
          <a:r>
            <a:rPr lang="en-AU" baseline="0" dirty="0"/>
            <a:t>Requirements of target audience</a:t>
          </a:r>
          <a:endParaRPr lang="en-US" dirty="0"/>
        </a:p>
      </dgm:t>
    </dgm:pt>
    <dgm:pt modelId="{5A3BD618-3CF5-443A-A441-44F71B5AA143}" type="parTrans" cxnId="{E1590FD3-38D2-486F-878F-BC5B91E516B1}">
      <dgm:prSet/>
      <dgm:spPr/>
      <dgm:t>
        <a:bodyPr/>
        <a:lstStyle/>
        <a:p>
          <a:endParaRPr lang="en-AU"/>
        </a:p>
      </dgm:t>
    </dgm:pt>
    <dgm:pt modelId="{EF707DE1-D464-40D7-A52B-DE24163F7740}" type="sibTrans" cxnId="{E1590FD3-38D2-486F-878F-BC5B91E516B1}">
      <dgm:prSet/>
      <dgm:spPr/>
      <dgm:t>
        <a:bodyPr/>
        <a:lstStyle/>
        <a:p>
          <a:endParaRPr lang="en-AU"/>
        </a:p>
      </dgm:t>
    </dgm:pt>
    <dgm:pt modelId="{F4511A5A-30B5-4177-9156-F104C4312D38}">
      <dgm:prSet/>
      <dgm:spPr/>
      <dgm:t>
        <a:bodyPr/>
        <a:lstStyle/>
        <a:p>
          <a:r>
            <a:rPr lang="en-AU" baseline="0" dirty="0"/>
            <a:t>Storyboard</a:t>
          </a:r>
          <a:endParaRPr lang="en-US" dirty="0"/>
        </a:p>
      </dgm:t>
    </dgm:pt>
    <dgm:pt modelId="{DE19B7D5-3DE9-4457-90E3-21C5562357B6}" type="parTrans" cxnId="{D6C5BE98-7763-4DEB-B2A3-E0309A66E3AC}">
      <dgm:prSet/>
      <dgm:spPr/>
      <dgm:t>
        <a:bodyPr/>
        <a:lstStyle/>
        <a:p>
          <a:endParaRPr lang="en-AU"/>
        </a:p>
      </dgm:t>
    </dgm:pt>
    <dgm:pt modelId="{6BF82F04-DD83-4264-84B3-D9A326CBF24E}" type="sibTrans" cxnId="{D6C5BE98-7763-4DEB-B2A3-E0309A66E3AC}">
      <dgm:prSet/>
      <dgm:spPr/>
      <dgm:t>
        <a:bodyPr/>
        <a:lstStyle/>
        <a:p>
          <a:endParaRPr lang="en-AU"/>
        </a:p>
      </dgm:t>
    </dgm:pt>
    <dgm:pt modelId="{5D836E3C-1F38-4EC9-81AB-DF86232AD490}">
      <dgm:prSet/>
      <dgm:spPr/>
      <dgm:t>
        <a:bodyPr/>
        <a:lstStyle/>
        <a:p>
          <a:r>
            <a:rPr lang="en-AU" baseline="0" dirty="0"/>
            <a:t>Technology</a:t>
          </a:r>
          <a:endParaRPr lang="en-US" dirty="0"/>
        </a:p>
      </dgm:t>
    </dgm:pt>
    <dgm:pt modelId="{CDE1EFF3-134D-4767-98F7-272CC8DE0CAB}" type="parTrans" cxnId="{A75601C7-1992-4030-977B-89A62EDEDD08}">
      <dgm:prSet/>
      <dgm:spPr/>
      <dgm:t>
        <a:bodyPr/>
        <a:lstStyle/>
        <a:p>
          <a:endParaRPr lang="en-AU"/>
        </a:p>
      </dgm:t>
    </dgm:pt>
    <dgm:pt modelId="{FFE2C45D-2882-4E07-86B8-4592F9B3FBE3}" type="sibTrans" cxnId="{A75601C7-1992-4030-977B-89A62EDEDD08}">
      <dgm:prSet/>
      <dgm:spPr/>
      <dgm:t>
        <a:bodyPr/>
        <a:lstStyle/>
        <a:p>
          <a:endParaRPr lang="en-AU"/>
        </a:p>
      </dgm:t>
    </dgm:pt>
    <dgm:pt modelId="{BF1EE58F-32CC-43C7-9A52-24DB98178F78}">
      <dgm:prSet/>
      <dgm:spPr/>
      <dgm:t>
        <a:bodyPr/>
        <a:lstStyle/>
        <a:p>
          <a:r>
            <a:rPr lang="en-AU" baseline="0" dirty="0"/>
            <a:t>Development of design plan</a:t>
          </a:r>
          <a:endParaRPr lang="en-US" dirty="0"/>
        </a:p>
      </dgm:t>
    </dgm:pt>
    <dgm:pt modelId="{8DD1F1FE-F166-49D3-B4E5-D7A4EF5F18FF}" type="parTrans" cxnId="{2A626EEC-8D1C-440B-8377-E7C8B2AE7FF9}">
      <dgm:prSet/>
      <dgm:spPr/>
      <dgm:t>
        <a:bodyPr/>
        <a:lstStyle/>
        <a:p>
          <a:endParaRPr lang="en-AU"/>
        </a:p>
      </dgm:t>
    </dgm:pt>
    <dgm:pt modelId="{A2FD0203-3066-4D6C-BED1-CA3420EDCB7E}" type="sibTrans" cxnId="{2A626EEC-8D1C-440B-8377-E7C8B2AE7FF9}">
      <dgm:prSet/>
      <dgm:spPr/>
      <dgm:t>
        <a:bodyPr/>
        <a:lstStyle/>
        <a:p>
          <a:endParaRPr lang="en-AU"/>
        </a:p>
      </dgm:t>
    </dgm:pt>
    <dgm:pt modelId="{22522EBD-A8D6-4342-A689-14DFA6D77E8E}">
      <dgm:prSet/>
      <dgm:spPr/>
      <dgm:t>
        <a:bodyPr/>
        <a:lstStyle/>
        <a:p>
          <a:r>
            <a:rPr lang="en-AU" baseline="0" dirty="0"/>
            <a:t>Time plan</a:t>
          </a:r>
          <a:endParaRPr lang="en-US" dirty="0"/>
        </a:p>
      </dgm:t>
    </dgm:pt>
    <dgm:pt modelId="{105441B1-4DF5-457A-AF4B-C813C6F60B59}" type="parTrans" cxnId="{FD2748E0-C10D-4433-9DDE-D56CD4BB26A8}">
      <dgm:prSet/>
      <dgm:spPr/>
      <dgm:t>
        <a:bodyPr/>
        <a:lstStyle/>
        <a:p>
          <a:endParaRPr lang="en-AU"/>
        </a:p>
      </dgm:t>
    </dgm:pt>
    <dgm:pt modelId="{86E1B7E3-BFE7-4A04-8E74-2708670C0EDF}" type="sibTrans" cxnId="{FD2748E0-C10D-4433-9DDE-D56CD4BB26A8}">
      <dgm:prSet/>
      <dgm:spPr/>
      <dgm:t>
        <a:bodyPr/>
        <a:lstStyle/>
        <a:p>
          <a:endParaRPr lang="en-AU"/>
        </a:p>
      </dgm:t>
    </dgm:pt>
    <dgm:pt modelId="{BD35CAC6-BB81-4AA7-B4C3-D29A9A62C113}">
      <dgm:prSet/>
      <dgm:spPr/>
      <dgm:t>
        <a:bodyPr/>
        <a:lstStyle/>
        <a:p>
          <a:r>
            <a:rPr lang="en-AU" baseline="0" dirty="0"/>
            <a:t>Record of development</a:t>
          </a:r>
          <a:endParaRPr lang="en-US" dirty="0"/>
        </a:p>
      </dgm:t>
    </dgm:pt>
    <dgm:pt modelId="{FD3DF59B-4E84-43D8-A650-86A795815042}" type="parTrans" cxnId="{F9C4098E-1C09-4D6B-9BFE-500AC20948DD}">
      <dgm:prSet/>
      <dgm:spPr/>
      <dgm:t>
        <a:bodyPr/>
        <a:lstStyle/>
        <a:p>
          <a:endParaRPr lang="en-AU"/>
        </a:p>
      </dgm:t>
    </dgm:pt>
    <dgm:pt modelId="{558FB897-4128-47B4-8C03-C4E8ED804AD5}" type="sibTrans" cxnId="{F9C4098E-1C09-4D6B-9BFE-500AC20948DD}">
      <dgm:prSet/>
      <dgm:spPr/>
      <dgm:t>
        <a:bodyPr/>
        <a:lstStyle/>
        <a:p>
          <a:endParaRPr lang="en-AU"/>
        </a:p>
      </dgm:t>
    </dgm:pt>
    <dgm:pt modelId="{9EED0BE2-6C17-4344-8E5C-D130F4636C97}">
      <dgm:prSet/>
      <dgm:spPr/>
      <dgm:t>
        <a:bodyPr/>
        <a:lstStyle/>
        <a:p>
          <a:r>
            <a:rPr lang="en-AU" baseline="0" dirty="0"/>
            <a:t>Production</a:t>
          </a:r>
          <a:endParaRPr lang="en-US" dirty="0"/>
        </a:p>
      </dgm:t>
    </dgm:pt>
    <dgm:pt modelId="{29973F22-DF2E-49FC-BE81-AF17F0805F71}" type="parTrans" cxnId="{0C89E326-5C94-48E5-AF36-DA1DA75B1540}">
      <dgm:prSet/>
      <dgm:spPr/>
      <dgm:t>
        <a:bodyPr/>
        <a:lstStyle/>
        <a:p>
          <a:endParaRPr lang="en-AU"/>
        </a:p>
      </dgm:t>
    </dgm:pt>
    <dgm:pt modelId="{DA93A3F6-79F5-4E9B-8FC5-F378E2F89D24}" type="sibTrans" cxnId="{0C89E326-5C94-48E5-AF36-DA1DA75B1540}">
      <dgm:prSet/>
      <dgm:spPr/>
      <dgm:t>
        <a:bodyPr/>
        <a:lstStyle/>
        <a:p>
          <a:endParaRPr lang="en-AU"/>
        </a:p>
      </dgm:t>
    </dgm:pt>
    <dgm:pt modelId="{34C95232-1C79-49EF-B5AB-F849715C46FD}">
      <dgm:prSet/>
      <dgm:spPr/>
      <dgm:t>
        <a:bodyPr/>
        <a:lstStyle/>
        <a:p>
          <a:r>
            <a:rPr lang="en-AU" baseline="0" dirty="0"/>
            <a:t>Peer evaluation</a:t>
          </a:r>
          <a:endParaRPr lang="en-US" dirty="0"/>
        </a:p>
      </dgm:t>
    </dgm:pt>
    <dgm:pt modelId="{90824D89-A35E-4856-9C14-C3CF2343C456}" type="parTrans" cxnId="{6F4A978F-F8B9-421F-9C1A-804E677E95B1}">
      <dgm:prSet/>
      <dgm:spPr/>
      <dgm:t>
        <a:bodyPr/>
        <a:lstStyle/>
        <a:p>
          <a:endParaRPr lang="en-AU"/>
        </a:p>
      </dgm:t>
    </dgm:pt>
    <dgm:pt modelId="{26017E4B-7B34-4E56-A606-F725B0724E88}" type="sibTrans" cxnId="{6F4A978F-F8B9-421F-9C1A-804E677E95B1}">
      <dgm:prSet/>
      <dgm:spPr/>
      <dgm:t>
        <a:bodyPr/>
        <a:lstStyle/>
        <a:p>
          <a:endParaRPr lang="en-AU"/>
        </a:p>
      </dgm:t>
    </dgm:pt>
    <dgm:pt modelId="{E8FBC308-A25F-4EBC-A258-F2BC13A12A8E}" type="pres">
      <dgm:prSet presAssocID="{4B1CF3A6-D005-4CC3-9247-44AE4BB8EF0D}" presName="Name0" presStyleCnt="0">
        <dgm:presLayoutVars>
          <dgm:dir/>
          <dgm:resizeHandles/>
        </dgm:presLayoutVars>
      </dgm:prSet>
      <dgm:spPr/>
    </dgm:pt>
    <dgm:pt modelId="{9C718735-3C6A-4EA7-B7FE-6EF917B1FF74}" type="pres">
      <dgm:prSet presAssocID="{ADE92670-B348-4C11-9980-43825F4DA39D}" presName="compNode" presStyleCnt="0"/>
      <dgm:spPr/>
    </dgm:pt>
    <dgm:pt modelId="{078B59A1-CBCB-4752-93A2-C956566F5C6D}" type="pres">
      <dgm:prSet presAssocID="{ADE92670-B348-4C11-9980-43825F4DA39D}" presName="dummyConnPt" presStyleCnt="0"/>
      <dgm:spPr/>
    </dgm:pt>
    <dgm:pt modelId="{FF7D405E-DFE5-464E-8189-E82586DCD4B5}" type="pres">
      <dgm:prSet presAssocID="{ADE92670-B348-4C11-9980-43825F4DA39D}" presName="node" presStyleLbl="node1" presStyleIdx="0" presStyleCnt="12">
        <dgm:presLayoutVars>
          <dgm:bulletEnabled val="1"/>
        </dgm:presLayoutVars>
      </dgm:prSet>
      <dgm:spPr/>
    </dgm:pt>
    <dgm:pt modelId="{F236B7EF-0CC7-49DF-94EB-5E181096C487}" type="pres">
      <dgm:prSet presAssocID="{0AE36603-A341-4A66-9159-D8AFC658B44B}" presName="sibTrans" presStyleLbl="bgSibTrans2D1" presStyleIdx="0" presStyleCnt="11"/>
      <dgm:spPr/>
    </dgm:pt>
    <dgm:pt modelId="{DCF0E89B-1181-41AE-BA0E-8B7EE84D2BA5}" type="pres">
      <dgm:prSet presAssocID="{ABBB7212-3CAD-40C1-A090-CF702C4D92F9}" presName="compNode" presStyleCnt="0"/>
      <dgm:spPr/>
    </dgm:pt>
    <dgm:pt modelId="{2CCF7F73-8754-41C5-B81F-E72D34E15034}" type="pres">
      <dgm:prSet presAssocID="{ABBB7212-3CAD-40C1-A090-CF702C4D92F9}" presName="dummyConnPt" presStyleCnt="0"/>
      <dgm:spPr/>
    </dgm:pt>
    <dgm:pt modelId="{56181D8A-6E1E-4796-825F-B5AB15474F2D}" type="pres">
      <dgm:prSet presAssocID="{ABBB7212-3CAD-40C1-A090-CF702C4D92F9}" presName="node" presStyleLbl="node1" presStyleIdx="1" presStyleCnt="12">
        <dgm:presLayoutVars>
          <dgm:bulletEnabled val="1"/>
        </dgm:presLayoutVars>
      </dgm:prSet>
      <dgm:spPr/>
    </dgm:pt>
    <dgm:pt modelId="{DBD4328B-B8E9-4273-AB68-69D57B1C7CA1}" type="pres">
      <dgm:prSet presAssocID="{804F3A9A-C1F1-4CF5-B211-0C897509E5CD}" presName="sibTrans" presStyleLbl="bgSibTrans2D1" presStyleIdx="1" presStyleCnt="11"/>
      <dgm:spPr/>
    </dgm:pt>
    <dgm:pt modelId="{56EA0E28-51EC-4581-9992-37A7A308C31D}" type="pres">
      <dgm:prSet presAssocID="{0BDB7B39-DE8E-44CB-BEAC-587F0672ECC0}" presName="compNode" presStyleCnt="0"/>
      <dgm:spPr/>
    </dgm:pt>
    <dgm:pt modelId="{933F7D6D-2B51-4DB2-8521-E9280D62BA4A}" type="pres">
      <dgm:prSet presAssocID="{0BDB7B39-DE8E-44CB-BEAC-587F0672ECC0}" presName="dummyConnPt" presStyleCnt="0"/>
      <dgm:spPr/>
    </dgm:pt>
    <dgm:pt modelId="{929359C4-00EA-4623-8DCB-7CBFD9658A8A}" type="pres">
      <dgm:prSet presAssocID="{0BDB7B39-DE8E-44CB-BEAC-587F0672ECC0}" presName="node" presStyleLbl="node1" presStyleIdx="2" presStyleCnt="12">
        <dgm:presLayoutVars>
          <dgm:bulletEnabled val="1"/>
        </dgm:presLayoutVars>
      </dgm:prSet>
      <dgm:spPr/>
    </dgm:pt>
    <dgm:pt modelId="{D3560449-9A21-48F5-B3BD-87629AE32100}" type="pres">
      <dgm:prSet presAssocID="{42CE76D8-03C7-4E91-A552-5848E77AF847}" presName="sibTrans" presStyleLbl="bgSibTrans2D1" presStyleIdx="2" presStyleCnt="11"/>
      <dgm:spPr/>
    </dgm:pt>
    <dgm:pt modelId="{4C63033E-B379-4683-B6D3-94E1A98A2899}" type="pres">
      <dgm:prSet presAssocID="{BCD0DC8E-FB13-466F-BF97-C677C2C59B8A}" presName="compNode" presStyleCnt="0"/>
      <dgm:spPr/>
    </dgm:pt>
    <dgm:pt modelId="{14F64441-D0CF-4A30-BB4A-C2D624E61D6B}" type="pres">
      <dgm:prSet presAssocID="{BCD0DC8E-FB13-466F-BF97-C677C2C59B8A}" presName="dummyConnPt" presStyleCnt="0"/>
      <dgm:spPr/>
    </dgm:pt>
    <dgm:pt modelId="{5F3A8A4B-A9F0-442C-A73A-2C0D5357B990}" type="pres">
      <dgm:prSet presAssocID="{BCD0DC8E-FB13-466F-BF97-C677C2C59B8A}" presName="node" presStyleLbl="node1" presStyleIdx="3" presStyleCnt="12">
        <dgm:presLayoutVars>
          <dgm:bulletEnabled val="1"/>
        </dgm:presLayoutVars>
      </dgm:prSet>
      <dgm:spPr/>
    </dgm:pt>
    <dgm:pt modelId="{F3A0FED1-D92B-46D3-A15A-C30E30018229}" type="pres">
      <dgm:prSet presAssocID="{C853ADAF-9DE2-4EFD-9BDC-5C5F3E58DF48}" presName="sibTrans" presStyleLbl="bgSibTrans2D1" presStyleIdx="3" presStyleCnt="11"/>
      <dgm:spPr/>
    </dgm:pt>
    <dgm:pt modelId="{51BA0CA9-7BE1-4C7C-8649-6089296C6478}" type="pres">
      <dgm:prSet presAssocID="{A933CD1A-6DED-4BB7-AD07-6953BDE2387F}" presName="compNode" presStyleCnt="0"/>
      <dgm:spPr/>
    </dgm:pt>
    <dgm:pt modelId="{5F8CE6B2-9C59-4D87-BE8C-DA796EFEC89C}" type="pres">
      <dgm:prSet presAssocID="{A933CD1A-6DED-4BB7-AD07-6953BDE2387F}" presName="dummyConnPt" presStyleCnt="0"/>
      <dgm:spPr/>
    </dgm:pt>
    <dgm:pt modelId="{B9347C4F-0311-4B2D-AE13-C3A1B62E8449}" type="pres">
      <dgm:prSet presAssocID="{A933CD1A-6DED-4BB7-AD07-6953BDE2387F}" presName="node" presStyleLbl="node1" presStyleIdx="4" presStyleCnt="12">
        <dgm:presLayoutVars>
          <dgm:bulletEnabled val="1"/>
        </dgm:presLayoutVars>
      </dgm:prSet>
      <dgm:spPr/>
    </dgm:pt>
    <dgm:pt modelId="{E5C36A3D-AF3E-4D73-9BA3-1BD7CF65F491}" type="pres">
      <dgm:prSet presAssocID="{EF707DE1-D464-40D7-A52B-DE24163F7740}" presName="sibTrans" presStyleLbl="bgSibTrans2D1" presStyleIdx="4" presStyleCnt="11"/>
      <dgm:spPr/>
    </dgm:pt>
    <dgm:pt modelId="{1C521C09-5D0D-46C7-A755-397CCF9890F2}" type="pres">
      <dgm:prSet presAssocID="{F4511A5A-30B5-4177-9156-F104C4312D38}" presName="compNode" presStyleCnt="0"/>
      <dgm:spPr/>
    </dgm:pt>
    <dgm:pt modelId="{4A387E97-D323-4B4B-A81B-5EB456ABE2DB}" type="pres">
      <dgm:prSet presAssocID="{F4511A5A-30B5-4177-9156-F104C4312D38}" presName="dummyConnPt" presStyleCnt="0"/>
      <dgm:spPr/>
    </dgm:pt>
    <dgm:pt modelId="{F87D13B5-CC09-41EC-9684-3C6987144B5F}" type="pres">
      <dgm:prSet presAssocID="{F4511A5A-30B5-4177-9156-F104C4312D38}" presName="node" presStyleLbl="node1" presStyleIdx="5" presStyleCnt="12">
        <dgm:presLayoutVars>
          <dgm:bulletEnabled val="1"/>
        </dgm:presLayoutVars>
      </dgm:prSet>
      <dgm:spPr/>
    </dgm:pt>
    <dgm:pt modelId="{9A10FCAB-C25C-4853-9409-1F7D0BB09EEA}" type="pres">
      <dgm:prSet presAssocID="{6BF82F04-DD83-4264-84B3-D9A326CBF24E}" presName="sibTrans" presStyleLbl="bgSibTrans2D1" presStyleIdx="5" presStyleCnt="11"/>
      <dgm:spPr/>
    </dgm:pt>
    <dgm:pt modelId="{57732F7D-1FEA-4A8C-BBF4-428295FB3976}" type="pres">
      <dgm:prSet presAssocID="{5D836E3C-1F38-4EC9-81AB-DF86232AD490}" presName="compNode" presStyleCnt="0"/>
      <dgm:spPr/>
    </dgm:pt>
    <dgm:pt modelId="{7B2BEE37-166E-4AEC-9208-688B39FE87D3}" type="pres">
      <dgm:prSet presAssocID="{5D836E3C-1F38-4EC9-81AB-DF86232AD490}" presName="dummyConnPt" presStyleCnt="0"/>
      <dgm:spPr/>
    </dgm:pt>
    <dgm:pt modelId="{C92D1149-B8E5-49C2-A3B7-47FC750984C3}" type="pres">
      <dgm:prSet presAssocID="{5D836E3C-1F38-4EC9-81AB-DF86232AD490}" presName="node" presStyleLbl="node1" presStyleIdx="6" presStyleCnt="12">
        <dgm:presLayoutVars>
          <dgm:bulletEnabled val="1"/>
        </dgm:presLayoutVars>
      </dgm:prSet>
      <dgm:spPr/>
    </dgm:pt>
    <dgm:pt modelId="{C9DDA444-EAC5-4965-8C10-FE6D016F9F15}" type="pres">
      <dgm:prSet presAssocID="{FFE2C45D-2882-4E07-86B8-4592F9B3FBE3}" presName="sibTrans" presStyleLbl="bgSibTrans2D1" presStyleIdx="6" presStyleCnt="11"/>
      <dgm:spPr/>
    </dgm:pt>
    <dgm:pt modelId="{6393D64C-8F40-4ACA-AD06-40F0F0E1DB3F}" type="pres">
      <dgm:prSet presAssocID="{BF1EE58F-32CC-43C7-9A52-24DB98178F78}" presName="compNode" presStyleCnt="0"/>
      <dgm:spPr/>
    </dgm:pt>
    <dgm:pt modelId="{0AFA5703-94E8-4159-B65D-31BFB0BBA878}" type="pres">
      <dgm:prSet presAssocID="{BF1EE58F-32CC-43C7-9A52-24DB98178F78}" presName="dummyConnPt" presStyleCnt="0"/>
      <dgm:spPr/>
    </dgm:pt>
    <dgm:pt modelId="{697BE65B-A984-4F52-84F5-BDB6EDEC8639}" type="pres">
      <dgm:prSet presAssocID="{BF1EE58F-32CC-43C7-9A52-24DB98178F78}" presName="node" presStyleLbl="node1" presStyleIdx="7" presStyleCnt="12">
        <dgm:presLayoutVars>
          <dgm:bulletEnabled val="1"/>
        </dgm:presLayoutVars>
      </dgm:prSet>
      <dgm:spPr/>
    </dgm:pt>
    <dgm:pt modelId="{2BF66D25-40DB-4D57-A6A7-BC4B96C1A788}" type="pres">
      <dgm:prSet presAssocID="{A2FD0203-3066-4D6C-BED1-CA3420EDCB7E}" presName="sibTrans" presStyleLbl="bgSibTrans2D1" presStyleIdx="7" presStyleCnt="11"/>
      <dgm:spPr/>
    </dgm:pt>
    <dgm:pt modelId="{34EAFFB4-F3A8-42DE-BB59-48E90B7FD712}" type="pres">
      <dgm:prSet presAssocID="{22522EBD-A8D6-4342-A689-14DFA6D77E8E}" presName="compNode" presStyleCnt="0"/>
      <dgm:spPr/>
    </dgm:pt>
    <dgm:pt modelId="{EE01042A-C5F7-4C3E-B874-B66BCB2A98D8}" type="pres">
      <dgm:prSet presAssocID="{22522EBD-A8D6-4342-A689-14DFA6D77E8E}" presName="dummyConnPt" presStyleCnt="0"/>
      <dgm:spPr/>
    </dgm:pt>
    <dgm:pt modelId="{182B7F64-4983-4BA9-92DD-28924333C1C4}" type="pres">
      <dgm:prSet presAssocID="{22522EBD-A8D6-4342-A689-14DFA6D77E8E}" presName="node" presStyleLbl="node1" presStyleIdx="8" presStyleCnt="12">
        <dgm:presLayoutVars>
          <dgm:bulletEnabled val="1"/>
        </dgm:presLayoutVars>
      </dgm:prSet>
      <dgm:spPr/>
    </dgm:pt>
    <dgm:pt modelId="{576F4B9C-4AF1-4EBE-A440-04776A5A86AA}" type="pres">
      <dgm:prSet presAssocID="{86E1B7E3-BFE7-4A04-8E74-2708670C0EDF}" presName="sibTrans" presStyleLbl="bgSibTrans2D1" presStyleIdx="8" presStyleCnt="11"/>
      <dgm:spPr/>
    </dgm:pt>
    <dgm:pt modelId="{369B9BBE-E3A1-4A66-89A4-A56DADED33E4}" type="pres">
      <dgm:prSet presAssocID="{BD35CAC6-BB81-4AA7-B4C3-D29A9A62C113}" presName="compNode" presStyleCnt="0"/>
      <dgm:spPr/>
    </dgm:pt>
    <dgm:pt modelId="{456CAF52-3133-42AF-8196-2099FFC41771}" type="pres">
      <dgm:prSet presAssocID="{BD35CAC6-BB81-4AA7-B4C3-D29A9A62C113}" presName="dummyConnPt" presStyleCnt="0"/>
      <dgm:spPr/>
    </dgm:pt>
    <dgm:pt modelId="{EB983951-D077-4A53-A1FC-653231D4D383}" type="pres">
      <dgm:prSet presAssocID="{BD35CAC6-BB81-4AA7-B4C3-D29A9A62C113}" presName="node" presStyleLbl="node1" presStyleIdx="9" presStyleCnt="12">
        <dgm:presLayoutVars>
          <dgm:bulletEnabled val="1"/>
        </dgm:presLayoutVars>
      </dgm:prSet>
      <dgm:spPr/>
    </dgm:pt>
    <dgm:pt modelId="{42C102C5-BA2A-4E51-BC72-C3E0806ACE7E}" type="pres">
      <dgm:prSet presAssocID="{558FB897-4128-47B4-8C03-C4E8ED804AD5}" presName="sibTrans" presStyleLbl="bgSibTrans2D1" presStyleIdx="9" presStyleCnt="11"/>
      <dgm:spPr/>
    </dgm:pt>
    <dgm:pt modelId="{1BDDA5A3-C2A8-4A57-BF0D-867B52B13F46}" type="pres">
      <dgm:prSet presAssocID="{9EED0BE2-6C17-4344-8E5C-D130F4636C97}" presName="compNode" presStyleCnt="0"/>
      <dgm:spPr/>
    </dgm:pt>
    <dgm:pt modelId="{9DD358BD-0CD3-4EEB-9BA5-273A39EBBB89}" type="pres">
      <dgm:prSet presAssocID="{9EED0BE2-6C17-4344-8E5C-D130F4636C97}" presName="dummyConnPt" presStyleCnt="0"/>
      <dgm:spPr/>
    </dgm:pt>
    <dgm:pt modelId="{F4C4DA6E-F698-4708-9F1A-8288C8719214}" type="pres">
      <dgm:prSet presAssocID="{9EED0BE2-6C17-4344-8E5C-D130F4636C97}" presName="node" presStyleLbl="node1" presStyleIdx="10" presStyleCnt="12">
        <dgm:presLayoutVars>
          <dgm:bulletEnabled val="1"/>
        </dgm:presLayoutVars>
      </dgm:prSet>
      <dgm:spPr/>
    </dgm:pt>
    <dgm:pt modelId="{061CE8AA-4A33-483D-8CA7-EC41CF94ED34}" type="pres">
      <dgm:prSet presAssocID="{DA93A3F6-79F5-4E9B-8FC5-F378E2F89D24}" presName="sibTrans" presStyleLbl="bgSibTrans2D1" presStyleIdx="10" presStyleCnt="11"/>
      <dgm:spPr/>
    </dgm:pt>
    <dgm:pt modelId="{A67005AF-1238-4454-9574-98F9367C96E4}" type="pres">
      <dgm:prSet presAssocID="{34C95232-1C79-49EF-B5AB-F849715C46FD}" presName="compNode" presStyleCnt="0"/>
      <dgm:spPr/>
    </dgm:pt>
    <dgm:pt modelId="{488636C7-F7A0-4E44-81D0-90B54C0CCD84}" type="pres">
      <dgm:prSet presAssocID="{34C95232-1C79-49EF-B5AB-F849715C46FD}" presName="dummyConnPt" presStyleCnt="0"/>
      <dgm:spPr/>
    </dgm:pt>
    <dgm:pt modelId="{6300BBE7-0CC9-4F3E-AF77-37EE0AC17C68}" type="pres">
      <dgm:prSet presAssocID="{34C95232-1C79-49EF-B5AB-F849715C46FD}" presName="node" presStyleLbl="node1" presStyleIdx="11" presStyleCnt="12">
        <dgm:presLayoutVars>
          <dgm:bulletEnabled val="1"/>
        </dgm:presLayoutVars>
      </dgm:prSet>
      <dgm:spPr/>
    </dgm:pt>
  </dgm:ptLst>
  <dgm:cxnLst>
    <dgm:cxn modelId="{DB1BB801-43AB-4D7F-B245-EEC0FD4588AB}" type="presOf" srcId="{DA93A3F6-79F5-4E9B-8FC5-F378E2F89D24}" destId="{061CE8AA-4A33-483D-8CA7-EC41CF94ED34}" srcOrd="0" destOrd="0" presId="urn:microsoft.com/office/officeart/2005/8/layout/bProcess4"/>
    <dgm:cxn modelId="{9CAB6A07-4256-4121-A886-5F719F977178}" type="presOf" srcId="{FFE2C45D-2882-4E07-86B8-4592F9B3FBE3}" destId="{C9DDA444-EAC5-4965-8C10-FE6D016F9F15}" srcOrd="0" destOrd="0" presId="urn:microsoft.com/office/officeart/2005/8/layout/bProcess4"/>
    <dgm:cxn modelId="{42C62825-F340-4C44-8E1C-2764CB442D4B}" srcId="{4B1CF3A6-D005-4CC3-9247-44AE4BB8EF0D}" destId="{BCD0DC8E-FB13-466F-BF97-C677C2C59B8A}" srcOrd="3" destOrd="0" parTransId="{C4DD460E-1583-4E83-8033-AD51331CCB41}" sibTransId="{C853ADAF-9DE2-4EFD-9BDC-5C5F3E58DF48}"/>
    <dgm:cxn modelId="{0C89E326-5C94-48E5-AF36-DA1DA75B1540}" srcId="{4B1CF3A6-D005-4CC3-9247-44AE4BB8EF0D}" destId="{9EED0BE2-6C17-4344-8E5C-D130F4636C97}" srcOrd="10" destOrd="0" parTransId="{29973F22-DF2E-49FC-BE81-AF17F0805F71}" sibTransId="{DA93A3F6-79F5-4E9B-8FC5-F378E2F89D24}"/>
    <dgm:cxn modelId="{8A7CB938-874B-48BB-98D8-276476770C74}" type="presOf" srcId="{4B1CF3A6-D005-4CC3-9247-44AE4BB8EF0D}" destId="{E8FBC308-A25F-4EBC-A258-F2BC13A12A8E}" srcOrd="0" destOrd="0" presId="urn:microsoft.com/office/officeart/2005/8/layout/bProcess4"/>
    <dgm:cxn modelId="{FA8E5B42-F121-464F-908C-274E6371F12F}" type="presOf" srcId="{EF707DE1-D464-40D7-A52B-DE24163F7740}" destId="{E5C36A3D-AF3E-4D73-9BA3-1BD7CF65F491}" srcOrd="0" destOrd="0" presId="urn:microsoft.com/office/officeart/2005/8/layout/bProcess4"/>
    <dgm:cxn modelId="{F0A00765-6FAC-45FC-8F21-648DEBA8F7BC}" type="presOf" srcId="{86E1B7E3-BFE7-4A04-8E74-2708670C0EDF}" destId="{576F4B9C-4AF1-4EBE-A440-04776A5A86AA}" srcOrd="0" destOrd="0" presId="urn:microsoft.com/office/officeart/2005/8/layout/bProcess4"/>
    <dgm:cxn modelId="{42699D48-85F0-484D-B257-4B5A878183F9}" type="presOf" srcId="{0BDB7B39-DE8E-44CB-BEAC-587F0672ECC0}" destId="{929359C4-00EA-4623-8DCB-7CBFD9658A8A}" srcOrd="0" destOrd="0" presId="urn:microsoft.com/office/officeart/2005/8/layout/bProcess4"/>
    <dgm:cxn modelId="{86268349-16D4-4B70-B6BC-0EB2D555A884}" type="presOf" srcId="{804F3A9A-C1F1-4CF5-B211-0C897509E5CD}" destId="{DBD4328B-B8E9-4273-AB68-69D57B1C7CA1}" srcOrd="0" destOrd="0" presId="urn:microsoft.com/office/officeart/2005/8/layout/bProcess4"/>
    <dgm:cxn modelId="{C3630572-C67E-498E-B6D4-38513B1E5035}" type="presOf" srcId="{A2FD0203-3066-4D6C-BED1-CA3420EDCB7E}" destId="{2BF66D25-40DB-4D57-A6A7-BC4B96C1A788}" srcOrd="0" destOrd="0" presId="urn:microsoft.com/office/officeart/2005/8/layout/bProcess4"/>
    <dgm:cxn modelId="{56A00672-4C00-4526-BB46-1A0487279F4F}" type="presOf" srcId="{BCD0DC8E-FB13-466F-BF97-C677C2C59B8A}" destId="{5F3A8A4B-A9F0-442C-A73A-2C0D5357B990}" srcOrd="0" destOrd="0" presId="urn:microsoft.com/office/officeart/2005/8/layout/bProcess4"/>
    <dgm:cxn modelId="{EFF33655-8761-4FE9-8081-84369B08F898}" type="presOf" srcId="{ABBB7212-3CAD-40C1-A090-CF702C4D92F9}" destId="{56181D8A-6E1E-4796-825F-B5AB15474F2D}" srcOrd="0" destOrd="0" presId="urn:microsoft.com/office/officeart/2005/8/layout/bProcess4"/>
    <dgm:cxn modelId="{51CDF159-0E56-4299-9BB6-C65C3F94C75A}" type="presOf" srcId="{A933CD1A-6DED-4BB7-AD07-6953BDE2387F}" destId="{B9347C4F-0311-4B2D-AE13-C3A1B62E8449}" srcOrd="0" destOrd="0" presId="urn:microsoft.com/office/officeart/2005/8/layout/bProcess4"/>
    <dgm:cxn modelId="{3242F67B-3620-4CC0-9D1D-17FC73B18811}" srcId="{4B1CF3A6-D005-4CC3-9247-44AE4BB8EF0D}" destId="{0BDB7B39-DE8E-44CB-BEAC-587F0672ECC0}" srcOrd="2" destOrd="0" parTransId="{81CD32A0-42F7-461C-9E3D-A8A37E22C3A7}" sibTransId="{42CE76D8-03C7-4E91-A552-5848E77AF847}"/>
    <dgm:cxn modelId="{CFF5BE7D-FD2C-4119-866E-05882470D81B}" type="presOf" srcId="{C853ADAF-9DE2-4EFD-9BDC-5C5F3E58DF48}" destId="{F3A0FED1-D92B-46D3-A15A-C30E30018229}" srcOrd="0" destOrd="0" presId="urn:microsoft.com/office/officeart/2005/8/layout/bProcess4"/>
    <dgm:cxn modelId="{546A2382-A71B-4D12-8985-915284511A9A}" type="presOf" srcId="{9EED0BE2-6C17-4344-8E5C-D130F4636C97}" destId="{F4C4DA6E-F698-4708-9F1A-8288C8719214}" srcOrd="0" destOrd="0" presId="urn:microsoft.com/office/officeart/2005/8/layout/bProcess4"/>
    <dgm:cxn modelId="{F9C4098E-1C09-4D6B-9BFE-500AC20948DD}" srcId="{4B1CF3A6-D005-4CC3-9247-44AE4BB8EF0D}" destId="{BD35CAC6-BB81-4AA7-B4C3-D29A9A62C113}" srcOrd="9" destOrd="0" parTransId="{FD3DF59B-4E84-43D8-A650-86A795815042}" sibTransId="{558FB897-4128-47B4-8C03-C4E8ED804AD5}"/>
    <dgm:cxn modelId="{6F4A978F-F8B9-421F-9C1A-804E677E95B1}" srcId="{4B1CF3A6-D005-4CC3-9247-44AE4BB8EF0D}" destId="{34C95232-1C79-49EF-B5AB-F849715C46FD}" srcOrd="11" destOrd="0" parTransId="{90824D89-A35E-4856-9C14-C3CF2343C456}" sibTransId="{26017E4B-7B34-4E56-A606-F725B0724E88}"/>
    <dgm:cxn modelId="{D6C5BE98-7763-4DEB-B2A3-E0309A66E3AC}" srcId="{4B1CF3A6-D005-4CC3-9247-44AE4BB8EF0D}" destId="{F4511A5A-30B5-4177-9156-F104C4312D38}" srcOrd="5" destOrd="0" parTransId="{DE19B7D5-3DE9-4457-90E3-21C5562357B6}" sibTransId="{6BF82F04-DD83-4264-84B3-D9A326CBF24E}"/>
    <dgm:cxn modelId="{9ECAFA9B-EEAF-4D96-907C-A0D2CEBD516F}" type="presOf" srcId="{22522EBD-A8D6-4342-A689-14DFA6D77E8E}" destId="{182B7F64-4983-4BA9-92DD-28924333C1C4}" srcOrd="0" destOrd="0" presId="urn:microsoft.com/office/officeart/2005/8/layout/bProcess4"/>
    <dgm:cxn modelId="{88521DA5-F4D7-47D4-A819-D57171CF4221}" type="presOf" srcId="{5D836E3C-1F38-4EC9-81AB-DF86232AD490}" destId="{C92D1149-B8E5-49C2-A3B7-47FC750984C3}" srcOrd="0" destOrd="0" presId="urn:microsoft.com/office/officeart/2005/8/layout/bProcess4"/>
    <dgm:cxn modelId="{9DC6CAA5-2706-4001-8CEA-9E695C4A970C}" type="presOf" srcId="{BD35CAC6-BB81-4AA7-B4C3-D29A9A62C113}" destId="{EB983951-D077-4A53-A1FC-653231D4D383}" srcOrd="0" destOrd="0" presId="urn:microsoft.com/office/officeart/2005/8/layout/bProcess4"/>
    <dgm:cxn modelId="{A9E1F0AC-F9CB-4529-8D38-B9E83EDA545A}" type="presOf" srcId="{6BF82F04-DD83-4264-84B3-D9A326CBF24E}" destId="{9A10FCAB-C25C-4853-9409-1F7D0BB09EEA}" srcOrd="0" destOrd="0" presId="urn:microsoft.com/office/officeart/2005/8/layout/bProcess4"/>
    <dgm:cxn modelId="{05BC60B1-0274-40AA-8E95-33C994E1BD3F}" srcId="{4B1CF3A6-D005-4CC3-9247-44AE4BB8EF0D}" destId="{ABBB7212-3CAD-40C1-A090-CF702C4D92F9}" srcOrd="1" destOrd="0" parTransId="{C865D3AC-D007-4F99-A146-6309136EB2EF}" sibTransId="{804F3A9A-C1F1-4CF5-B211-0C897509E5CD}"/>
    <dgm:cxn modelId="{D99CE6B1-2543-48D7-BA34-124A05B55E20}" type="presOf" srcId="{F4511A5A-30B5-4177-9156-F104C4312D38}" destId="{F87D13B5-CC09-41EC-9684-3C6987144B5F}" srcOrd="0" destOrd="0" presId="urn:microsoft.com/office/officeart/2005/8/layout/bProcess4"/>
    <dgm:cxn modelId="{6F4A9FB8-74ED-4434-84C2-58788B4A8378}" type="presOf" srcId="{ADE92670-B348-4C11-9980-43825F4DA39D}" destId="{FF7D405E-DFE5-464E-8189-E82586DCD4B5}" srcOrd="0" destOrd="0" presId="urn:microsoft.com/office/officeart/2005/8/layout/bProcess4"/>
    <dgm:cxn modelId="{927CE4C0-89F4-4932-96D7-35EA0F913F0A}" type="presOf" srcId="{0AE36603-A341-4A66-9159-D8AFC658B44B}" destId="{F236B7EF-0CC7-49DF-94EB-5E181096C487}" srcOrd="0" destOrd="0" presId="urn:microsoft.com/office/officeart/2005/8/layout/bProcess4"/>
    <dgm:cxn modelId="{D0C0E4C1-8E04-4383-AC2C-872BB4E03251}" srcId="{4B1CF3A6-D005-4CC3-9247-44AE4BB8EF0D}" destId="{ADE92670-B348-4C11-9980-43825F4DA39D}" srcOrd="0" destOrd="0" parTransId="{BEB6640A-8CEC-43EB-AB75-01FF8D8388FF}" sibTransId="{0AE36603-A341-4A66-9159-D8AFC658B44B}"/>
    <dgm:cxn modelId="{A75601C7-1992-4030-977B-89A62EDEDD08}" srcId="{4B1CF3A6-D005-4CC3-9247-44AE4BB8EF0D}" destId="{5D836E3C-1F38-4EC9-81AB-DF86232AD490}" srcOrd="6" destOrd="0" parTransId="{CDE1EFF3-134D-4767-98F7-272CC8DE0CAB}" sibTransId="{FFE2C45D-2882-4E07-86B8-4592F9B3FBE3}"/>
    <dgm:cxn modelId="{FD505DC7-5917-452E-92C0-EC147368A5A5}" type="presOf" srcId="{42CE76D8-03C7-4E91-A552-5848E77AF847}" destId="{D3560449-9A21-48F5-B3BD-87629AE32100}" srcOrd="0" destOrd="0" presId="urn:microsoft.com/office/officeart/2005/8/layout/bProcess4"/>
    <dgm:cxn modelId="{3A4636C9-DB6B-4D97-A9E0-64D399BB169B}" type="presOf" srcId="{34C95232-1C79-49EF-B5AB-F849715C46FD}" destId="{6300BBE7-0CC9-4F3E-AF77-37EE0AC17C68}" srcOrd="0" destOrd="0" presId="urn:microsoft.com/office/officeart/2005/8/layout/bProcess4"/>
    <dgm:cxn modelId="{E1590FD3-38D2-486F-878F-BC5B91E516B1}" srcId="{4B1CF3A6-D005-4CC3-9247-44AE4BB8EF0D}" destId="{A933CD1A-6DED-4BB7-AD07-6953BDE2387F}" srcOrd="4" destOrd="0" parTransId="{5A3BD618-3CF5-443A-A441-44F71B5AA143}" sibTransId="{EF707DE1-D464-40D7-A52B-DE24163F7740}"/>
    <dgm:cxn modelId="{4E8023D5-E281-4221-AF61-BF75189A8DEA}" type="presOf" srcId="{BF1EE58F-32CC-43C7-9A52-24DB98178F78}" destId="{697BE65B-A984-4F52-84F5-BDB6EDEC8639}" srcOrd="0" destOrd="0" presId="urn:microsoft.com/office/officeart/2005/8/layout/bProcess4"/>
    <dgm:cxn modelId="{FD2748E0-C10D-4433-9DDE-D56CD4BB26A8}" srcId="{4B1CF3A6-D005-4CC3-9247-44AE4BB8EF0D}" destId="{22522EBD-A8D6-4342-A689-14DFA6D77E8E}" srcOrd="8" destOrd="0" parTransId="{105441B1-4DF5-457A-AF4B-C813C6F60B59}" sibTransId="{86E1B7E3-BFE7-4A04-8E74-2708670C0EDF}"/>
    <dgm:cxn modelId="{2A626EEC-8D1C-440B-8377-E7C8B2AE7FF9}" srcId="{4B1CF3A6-D005-4CC3-9247-44AE4BB8EF0D}" destId="{BF1EE58F-32CC-43C7-9A52-24DB98178F78}" srcOrd="7" destOrd="0" parTransId="{8DD1F1FE-F166-49D3-B4E5-D7A4EF5F18FF}" sibTransId="{A2FD0203-3066-4D6C-BED1-CA3420EDCB7E}"/>
    <dgm:cxn modelId="{5CB7D8F9-A6B9-4CE5-820E-63D66C7E7E07}" type="presOf" srcId="{558FB897-4128-47B4-8C03-C4E8ED804AD5}" destId="{42C102C5-BA2A-4E51-BC72-C3E0806ACE7E}" srcOrd="0" destOrd="0" presId="urn:microsoft.com/office/officeart/2005/8/layout/bProcess4"/>
    <dgm:cxn modelId="{D10E5377-2E75-4449-A21F-C9A849663B78}" type="presParOf" srcId="{E8FBC308-A25F-4EBC-A258-F2BC13A12A8E}" destId="{9C718735-3C6A-4EA7-B7FE-6EF917B1FF74}" srcOrd="0" destOrd="0" presId="urn:microsoft.com/office/officeart/2005/8/layout/bProcess4"/>
    <dgm:cxn modelId="{79811CEE-95FF-4230-8EB6-D907CCBEDB82}" type="presParOf" srcId="{9C718735-3C6A-4EA7-B7FE-6EF917B1FF74}" destId="{078B59A1-CBCB-4752-93A2-C956566F5C6D}" srcOrd="0" destOrd="0" presId="urn:microsoft.com/office/officeart/2005/8/layout/bProcess4"/>
    <dgm:cxn modelId="{6F180A2B-D6C1-45E7-8328-7DC97A1529B9}" type="presParOf" srcId="{9C718735-3C6A-4EA7-B7FE-6EF917B1FF74}" destId="{FF7D405E-DFE5-464E-8189-E82586DCD4B5}" srcOrd="1" destOrd="0" presId="urn:microsoft.com/office/officeart/2005/8/layout/bProcess4"/>
    <dgm:cxn modelId="{2B2DDEA7-2FE2-4D09-8ACA-15D6DC233AA8}" type="presParOf" srcId="{E8FBC308-A25F-4EBC-A258-F2BC13A12A8E}" destId="{F236B7EF-0CC7-49DF-94EB-5E181096C487}" srcOrd="1" destOrd="0" presId="urn:microsoft.com/office/officeart/2005/8/layout/bProcess4"/>
    <dgm:cxn modelId="{1DF5EFA4-6A84-4EFA-8DB6-ABBD473154C1}" type="presParOf" srcId="{E8FBC308-A25F-4EBC-A258-F2BC13A12A8E}" destId="{DCF0E89B-1181-41AE-BA0E-8B7EE84D2BA5}" srcOrd="2" destOrd="0" presId="urn:microsoft.com/office/officeart/2005/8/layout/bProcess4"/>
    <dgm:cxn modelId="{D5213C43-A73C-47E2-A65F-4401FB40B317}" type="presParOf" srcId="{DCF0E89B-1181-41AE-BA0E-8B7EE84D2BA5}" destId="{2CCF7F73-8754-41C5-B81F-E72D34E15034}" srcOrd="0" destOrd="0" presId="urn:microsoft.com/office/officeart/2005/8/layout/bProcess4"/>
    <dgm:cxn modelId="{0D323729-3EE8-406A-AA23-122BEA957FB1}" type="presParOf" srcId="{DCF0E89B-1181-41AE-BA0E-8B7EE84D2BA5}" destId="{56181D8A-6E1E-4796-825F-B5AB15474F2D}" srcOrd="1" destOrd="0" presId="urn:microsoft.com/office/officeart/2005/8/layout/bProcess4"/>
    <dgm:cxn modelId="{DA37BD9B-E7ED-4BF4-871F-6980AC635749}" type="presParOf" srcId="{E8FBC308-A25F-4EBC-A258-F2BC13A12A8E}" destId="{DBD4328B-B8E9-4273-AB68-69D57B1C7CA1}" srcOrd="3" destOrd="0" presId="urn:microsoft.com/office/officeart/2005/8/layout/bProcess4"/>
    <dgm:cxn modelId="{3DDC3547-AE59-455A-ACF3-1EE585784F06}" type="presParOf" srcId="{E8FBC308-A25F-4EBC-A258-F2BC13A12A8E}" destId="{56EA0E28-51EC-4581-9992-37A7A308C31D}" srcOrd="4" destOrd="0" presId="urn:microsoft.com/office/officeart/2005/8/layout/bProcess4"/>
    <dgm:cxn modelId="{8F45B344-F495-49D2-9F5C-EFED900BD55D}" type="presParOf" srcId="{56EA0E28-51EC-4581-9992-37A7A308C31D}" destId="{933F7D6D-2B51-4DB2-8521-E9280D62BA4A}" srcOrd="0" destOrd="0" presId="urn:microsoft.com/office/officeart/2005/8/layout/bProcess4"/>
    <dgm:cxn modelId="{1577C3B0-EF26-4C21-A234-497953F21964}" type="presParOf" srcId="{56EA0E28-51EC-4581-9992-37A7A308C31D}" destId="{929359C4-00EA-4623-8DCB-7CBFD9658A8A}" srcOrd="1" destOrd="0" presId="urn:microsoft.com/office/officeart/2005/8/layout/bProcess4"/>
    <dgm:cxn modelId="{722D92B0-278A-45C9-AD58-BA2EA82FE20D}" type="presParOf" srcId="{E8FBC308-A25F-4EBC-A258-F2BC13A12A8E}" destId="{D3560449-9A21-48F5-B3BD-87629AE32100}" srcOrd="5" destOrd="0" presId="urn:microsoft.com/office/officeart/2005/8/layout/bProcess4"/>
    <dgm:cxn modelId="{B17F881B-748B-4BBE-B577-ED38B6582C7A}" type="presParOf" srcId="{E8FBC308-A25F-4EBC-A258-F2BC13A12A8E}" destId="{4C63033E-B379-4683-B6D3-94E1A98A2899}" srcOrd="6" destOrd="0" presId="urn:microsoft.com/office/officeart/2005/8/layout/bProcess4"/>
    <dgm:cxn modelId="{364496C9-6D7B-4FCE-9F16-7C795816BF77}" type="presParOf" srcId="{4C63033E-B379-4683-B6D3-94E1A98A2899}" destId="{14F64441-D0CF-4A30-BB4A-C2D624E61D6B}" srcOrd="0" destOrd="0" presId="urn:microsoft.com/office/officeart/2005/8/layout/bProcess4"/>
    <dgm:cxn modelId="{FA14FD31-585C-4083-B3AE-299BDACC0A0D}" type="presParOf" srcId="{4C63033E-B379-4683-B6D3-94E1A98A2899}" destId="{5F3A8A4B-A9F0-442C-A73A-2C0D5357B990}" srcOrd="1" destOrd="0" presId="urn:microsoft.com/office/officeart/2005/8/layout/bProcess4"/>
    <dgm:cxn modelId="{A2677FD0-0189-44E9-9E3C-FAF6C1EFF9D0}" type="presParOf" srcId="{E8FBC308-A25F-4EBC-A258-F2BC13A12A8E}" destId="{F3A0FED1-D92B-46D3-A15A-C30E30018229}" srcOrd="7" destOrd="0" presId="urn:microsoft.com/office/officeart/2005/8/layout/bProcess4"/>
    <dgm:cxn modelId="{C4DCCF68-077B-4C59-95DD-AF6C083A3767}" type="presParOf" srcId="{E8FBC308-A25F-4EBC-A258-F2BC13A12A8E}" destId="{51BA0CA9-7BE1-4C7C-8649-6089296C6478}" srcOrd="8" destOrd="0" presId="urn:microsoft.com/office/officeart/2005/8/layout/bProcess4"/>
    <dgm:cxn modelId="{AD204B55-8D4F-4061-A824-41C19E30CBD6}" type="presParOf" srcId="{51BA0CA9-7BE1-4C7C-8649-6089296C6478}" destId="{5F8CE6B2-9C59-4D87-BE8C-DA796EFEC89C}" srcOrd="0" destOrd="0" presId="urn:microsoft.com/office/officeart/2005/8/layout/bProcess4"/>
    <dgm:cxn modelId="{0529D5AE-82D1-46C6-9C7D-0BDCE6F39FEC}" type="presParOf" srcId="{51BA0CA9-7BE1-4C7C-8649-6089296C6478}" destId="{B9347C4F-0311-4B2D-AE13-C3A1B62E8449}" srcOrd="1" destOrd="0" presId="urn:microsoft.com/office/officeart/2005/8/layout/bProcess4"/>
    <dgm:cxn modelId="{353F126D-B0CC-43D7-B81E-C282A609F97A}" type="presParOf" srcId="{E8FBC308-A25F-4EBC-A258-F2BC13A12A8E}" destId="{E5C36A3D-AF3E-4D73-9BA3-1BD7CF65F491}" srcOrd="9" destOrd="0" presId="urn:microsoft.com/office/officeart/2005/8/layout/bProcess4"/>
    <dgm:cxn modelId="{AFA5164D-6E97-4E7E-B29A-A346798251C8}" type="presParOf" srcId="{E8FBC308-A25F-4EBC-A258-F2BC13A12A8E}" destId="{1C521C09-5D0D-46C7-A755-397CCF9890F2}" srcOrd="10" destOrd="0" presId="urn:microsoft.com/office/officeart/2005/8/layout/bProcess4"/>
    <dgm:cxn modelId="{461311F4-AA96-4D2A-871F-CC68C89B44D2}" type="presParOf" srcId="{1C521C09-5D0D-46C7-A755-397CCF9890F2}" destId="{4A387E97-D323-4B4B-A81B-5EB456ABE2DB}" srcOrd="0" destOrd="0" presId="urn:microsoft.com/office/officeart/2005/8/layout/bProcess4"/>
    <dgm:cxn modelId="{C0D9C322-AC04-4BB7-86ED-97217B1CBB92}" type="presParOf" srcId="{1C521C09-5D0D-46C7-A755-397CCF9890F2}" destId="{F87D13B5-CC09-41EC-9684-3C6987144B5F}" srcOrd="1" destOrd="0" presId="urn:microsoft.com/office/officeart/2005/8/layout/bProcess4"/>
    <dgm:cxn modelId="{83F24DE7-C231-4C14-A489-C5756939DE04}" type="presParOf" srcId="{E8FBC308-A25F-4EBC-A258-F2BC13A12A8E}" destId="{9A10FCAB-C25C-4853-9409-1F7D0BB09EEA}" srcOrd="11" destOrd="0" presId="urn:microsoft.com/office/officeart/2005/8/layout/bProcess4"/>
    <dgm:cxn modelId="{C7E2EE8E-3532-4063-AE26-8FD555727C9A}" type="presParOf" srcId="{E8FBC308-A25F-4EBC-A258-F2BC13A12A8E}" destId="{57732F7D-1FEA-4A8C-BBF4-428295FB3976}" srcOrd="12" destOrd="0" presId="urn:microsoft.com/office/officeart/2005/8/layout/bProcess4"/>
    <dgm:cxn modelId="{267DE58B-F75A-4164-9861-031848B6C6F0}" type="presParOf" srcId="{57732F7D-1FEA-4A8C-BBF4-428295FB3976}" destId="{7B2BEE37-166E-4AEC-9208-688B39FE87D3}" srcOrd="0" destOrd="0" presId="urn:microsoft.com/office/officeart/2005/8/layout/bProcess4"/>
    <dgm:cxn modelId="{B3FA87B8-BC01-4B8E-B1B1-8FC585CA53B7}" type="presParOf" srcId="{57732F7D-1FEA-4A8C-BBF4-428295FB3976}" destId="{C92D1149-B8E5-49C2-A3B7-47FC750984C3}" srcOrd="1" destOrd="0" presId="urn:microsoft.com/office/officeart/2005/8/layout/bProcess4"/>
    <dgm:cxn modelId="{8C90EA17-F3AB-4100-BE22-EB5F0D2462FB}" type="presParOf" srcId="{E8FBC308-A25F-4EBC-A258-F2BC13A12A8E}" destId="{C9DDA444-EAC5-4965-8C10-FE6D016F9F15}" srcOrd="13" destOrd="0" presId="urn:microsoft.com/office/officeart/2005/8/layout/bProcess4"/>
    <dgm:cxn modelId="{68AE210B-8C83-44F6-B88B-D9CF2542DC52}" type="presParOf" srcId="{E8FBC308-A25F-4EBC-A258-F2BC13A12A8E}" destId="{6393D64C-8F40-4ACA-AD06-40F0F0E1DB3F}" srcOrd="14" destOrd="0" presId="urn:microsoft.com/office/officeart/2005/8/layout/bProcess4"/>
    <dgm:cxn modelId="{F151D8C1-1A0D-4694-9354-E171D2B3BE4D}" type="presParOf" srcId="{6393D64C-8F40-4ACA-AD06-40F0F0E1DB3F}" destId="{0AFA5703-94E8-4159-B65D-31BFB0BBA878}" srcOrd="0" destOrd="0" presId="urn:microsoft.com/office/officeart/2005/8/layout/bProcess4"/>
    <dgm:cxn modelId="{4E1B270C-DCA4-4BA1-9D79-90D016249E91}" type="presParOf" srcId="{6393D64C-8F40-4ACA-AD06-40F0F0E1DB3F}" destId="{697BE65B-A984-4F52-84F5-BDB6EDEC8639}" srcOrd="1" destOrd="0" presId="urn:microsoft.com/office/officeart/2005/8/layout/bProcess4"/>
    <dgm:cxn modelId="{1CEA9F6E-D3AA-41CA-9C6F-1A70AC839A8E}" type="presParOf" srcId="{E8FBC308-A25F-4EBC-A258-F2BC13A12A8E}" destId="{2BF66D25-40DB-4D57-A6A7-BC4B96C1A788}" srcOrd="15" destOrd="0" presId="urn:microsoft.com/office/officeart/2005/8/layout/bProcess4"/>
    <dgm:cxn modelId="{628413B1-9C50-4B69-8427-A4432B8316C9}" type="presParOf" srcId="{E8FBC308-A25F-4EBC-A258-F2BC13A12A8E}" destId="{34EAFFB4-F3A8-42DE-BB59-48E90B7FD712}" srcOrd="16" destOrd="0" presId="urn:microsoft.com/office/officeart/2005/8/layout/bProcess4"/>
    <dgm:cxn modelId="{F9FA441E-BD8F-4A8A-9C5D-72C79AEEDFF1}" type="presParOf" srcId="{34EAFFB4-F3A8-42DE-BB59-48E90B7FD712}" destId="{EE01042A-C5F7-4C3E-B874-B66BCB2A98D8}" srcOrd="0" destOrd="0" presId="urn:microsoft.com/office/officeart/2005/8/layout/bProcess4"/>
    <dgm:cxn modelId="{05DA43C2-4634-4E76-858B-32765BEEE0C3}" type="presParOf" srcId="{34EAFFB4-F3A8-42DE-BB59-48E90B7FD712}" destId="{182B7F64-4983-4BA9-92DD-28924333C1C4}" srcOrd="1" destOrd="0" presId="urn:microsoft.com/office/officeart/2005/8/layout/bProcess4"/>
    <dgm:cxn modelId="{8824E89B-6B15-4FAB-8BE1-F6183E46D124}" type="presParOf" srcId="{E8FBC308-A25F-4EBC-A258-F2BC13A12A8E}" destId="{576F4B9C-4AF1-4EBE-A440-04776A5A86AA}" srcOrd="17" destOrd="0" presId="urn:microsoft.com/office/officeart/2005/8/layout/bProcess4"/>
    <dgm:cxn modelId="{03B78564-B401-47E7-BCBF-7F48C0407A8B}" type="presParOf" srcId="{E8FBC308-A25F-4EBC-A258-F2BC13A12A8E}" destId="{369B9BBE-E3A1-4A66-89A4-A56DADED33E4}" srcOrd="18" destOrd="0" presId="urn:microsoft.com/office/officeart/2005/8/layout/bProcess4"/>
    <dgm:cxn modelId="{C64E57C2-AB95-4AE3-B66B-5ED4B0BFD843}" type="presParOf" srcId="{369B9BBE-E3A1-4A66-89A4-A56DADED33E4}" destId="{456CAF52-3133-42AF-8196-2099FFC41771}" srcOrd="0" destOrd="0" presId="urn:microsoft.com/office/officeart/2005/8/layout/bProcess4"/>
    <dgm:cxn modelId="{7883269D-6DD0-424F-AAEA-1AEE96F61BF0}" type="presParOf" srcId="{369B9BBE-E3A1-4A66-89A4-A56DADED33E4}" destId="{EB983951-D077-4A53-A1FC-653231D4D383}" srcOrd="1" destOrd="0" presId="urn:microsoft.com/office/officeart/2005/8/layout/bProcess4"/>
    <dgm:cxn modelId="{5B872041-83B8-4EBA-B498-EA00FB5DC774}" type="presParOf" srcId="{E8FBC308-A25F-4EBC-A258-F2BC13A12A8E}" destId="{42C102C5-BA2A-4E51-BC72-C3E0806ACE7E}" srcOrd="19" destOrd="0" presId="urn:microsoft.com/office/officeart/2005/8/layout/bProcess4"/>
    <dgm:cxn modelId="{67F3A683-8C8A-4EF1-9DD3-9F4B1F4CD14A}" type="presParOf" srcId="{E8FBC308-A25F-4EBC-A258-F2BC13A12A8E}" destId="{1BDDA5A3-C2A8-4A57-BF0D-867B52B13F46}" srcOrd="20" destOrd="0" presId="urn:microsoft.com/office/officeart/2005/8/layout/bProcess4"/>
    <dgm:cxn modelId="{0178085E-308E-4A4E-99ED-F2BF7A1E78E3}" type="presParOf" srcId="{1BDDA5A3-C2A8-4A57-BF0D-867B52B13F46}" destId="{9DD358BD-0CD3-4EEB-9BA5-273A39EBBB89}" srcOrd="0" destOrd="0" presId="urn:microsoft.com/office/officeart/2005/8/layout/bProcess4"/>
    <dgm:cxn modelId="{D90DC376-EBC8-457C-8045-408B203237D8}" type="presParOf" srcId="{1BDDA5A3-C2A8-4A57-BF0D-867B52B13F46}" destId="{F4C4DA6E-F698-4708-9F1A-8288C8719214}" srcOrd="1" destOrd="0" presId="urn:microsoft.com/office/officeart/2005/8/layout/bProcess4"/>
    <dgm:cxn modelId="{1784A2A4-BFEE-4BBF-8791-2DFD638191D5}" type="presParOf" srcId="{E8FBC308-A25F-4EBC-A258-F2BC13A12A8E}" destId="{061CE8AA-4A33-483D-8CA7-EC41CF94ED34}" srcOrd="21" destOrd="0" presId="urn:microsoft.com/office/officeart/2005/8/layout/bProcess4"/>
    <dgm:cxn modelId="{C89591BF-078C-42BD-8CBD-8501CFD16942}" type="presParOf" srcId="{E8FBC308-A25F-4EBC-A258-F2BC13A12A8E}" destId="{A67005AF-1238-4454-9574-98F9367C96E4}" srcOrd="22" destOrd="0" presId="urn:microsoft.com/office/officeart/2005/8/layout/bProcess4"/>
    <dgm:cxn modelId="{F8C14FA2-DB45-4351-A0E8-1883914EAD29}" type="presParOf" srcId="{A67005AF-1238-4454-9574-98F9367C96E4}" destId="{488636C7-F7A0-4E44-81D0-90B54C0CCD84}" srcOrd="0" destOrd="0" presId="urn:microsoft.com/office/officeart/2005/8/layout/bProcess4"/>
    <dgm:cxn modelId="{06492934-6221-42F9-99C6-9741716FDA21}" type="presParOf" srcId="{A67005AF-1238-4454-9574-98F9367C96E4}" destId="{6300BBE7-0CC9-4F3E-AF77-37EE0AC17C68}"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6B7EF-0CC7-49DF-94EB-5E181096C487}">
      <dsp:nvSpPr>
        <dsp:cNvPr id="0" name=""/>
        <dsp:cNvSpPr/>
      </dsp:nvSpPr>
      <dsp:spPr>
        <a:xfrm rot="5400000">
          <a:off x="-282284" y="935944"/>
          <a:ext cx="1255398" cy="151826"/>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7D405E-DFE5-464E-8189-E82586DCD4B5}">
      <dsp:nvSpPr>
        <dsp:cNvPr id="0" name=""/>
        <dsp:cNvSpPr/>
      </dsp:nvSpPr>
      <dsp:spPr>
        <a:xfrm>
          <a:off x="3108" y="129722"/>
          <a:ext cx="1686966" cy="10121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Project brief</a:t>
          </a:r>
          <a:endParaRPr lang="en-US" sz="1700" kern="1200" dirty="0"/>
        </a:p>
      </dsp:txBody>
      <dsp:txXfrm>
        <a:off x="32754" y="159368"/>
        <a:ext cx="1627674" cy="952887"/>
      </dsp:txXfrm>
    </dsp:sp>
    <dsp:sp modelId="{DBD4328B-B8E9-4273-AB68-69D57B1C7CA1}">
      <dsp:nvSpPr>
        <dsp:cNvPr id="0" name=""/>
        <dsp:cNvSpPr/>
      </dsp:nvSpPr>
      <dsp:spPr>
        <a:xfrm rot="5400000">
          <a:off x="-282284" y="2201169"/>
          <a:ext cx="1255398" cy="151826"/>
        </a:xfrm>
        <a:prstGeom prst="rect">
          <a:avLst/>
        </a:prstGeom>
        <a:solidFill>
          <a:schemeClr val="accent2">
            <a:hueOff val="187603"/>
            <a:satOff val="3418"/>
            <a:lumOff val="74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181D8A-6E1E-4796-825F-B5AB15474F2D}">
      <dsp:nvSpPr>
        <dsp:cNvPr id="0" name=""/>
        <dsp:cNvSpPr/>
      </dsp:nvSpPr>
      <dsp:spPr>
        <a:xfrm>
          <a:off x="3108" y="1394947"/>
          <a:ext cx="1686966" cy="1012179"/>
        </a:xfrm>
        <a:prstGeom prst="roundRect">
          <a:avLst>
            <a:gd name="adj" fmla="val 10000"/>
          </a:avLst>
        </a:prstGeom>
        <a:solidFill>
          <a:schemeClr val="accent2">
            <a:hueOff val="170548"/>
            <a:satOff val="3107"/>
            <a:lumOff val="6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Brainstorm</a:t>
          </a:r>
          <a:endParaRPr lang="en-US" sz="1700" kern="1200" dirty="0"/>
        </a:p>
      </dsp:txBody>
      <dsp:txXfrm>
        <a:off x="32754" y="1424593"/>
        <a:ext cx="1627674" cy="952887"/>
      </dsp:txXfrm>
    </dsp:sp>
    <dsp:sp modelId="{D3560449-9A21-48F5-B3BD-87629AE32100}">
      <dsp:nvSpPr>
        <dsp:cNvPr id="0" name=""/>
        <dsp:cNvSpPr/>
      </dsp:nvSpPr>
      <dsp:spPr>
        <a:xfrm rot="5400000">
          <a:off x="-282284" y="3466393"/>
          <a:ext cx="1255398" cy="151826"/>
        </a:xfrm>
        <a:prstGeom prst="rect">
          <a:avLst/>
        </a:prstGeom>
        <a:solidFill>
          <a:schemeClr val="accent2">
            <a:hueOff val="375206"/>
            <a:satOff val="6836"/>
            <a:lumOff val="149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9359C4-00EA-4623-8DCB-7CBFD9658A8A}">
      <dsp:nvSpPr>
        <dsp:cNvPr id="0" name=""/>
        <dsp:cNvSpPr/>
      </dsp:nvSpPr>
      <dsp:spPr>
        <a:xfrm>
          <a:off x="3108" y="2660171"/>
          <a:ext cx="1686966" cy="1012179"/>
        </a:xfrm>
        <a:prstGeom prst="roundRect">
          <a:avLst>
            <a:gd name="adj" fmla="val 10000"/>
          </a:avLst>
        </a:prstGeom>
        <a:solidFill>
          <a:schemeClr val="accent2">
            <a:hueOff val="341097"/>
            <a:satOff val="6215"/>
            <a:lumOff val="13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Design criteria</a:t>
          </a:r>
          <a:endParaRPr lang="en-US" sz="1700" kern="1200" dirty="0"/>
        </a:p>
      </dsp:txBody>
      <dsp:txXfrm>
        <a:off x="32754" y="2689817"/>
        <a:ext cx="1627674" cy="952887"/>
      </dsp:txXfrm>
    </dsp:sp>
    <dsp:sp modelId="{F3A0FED1-D92B-46D3-A15A-C30E30018229}">
      <dsp:nvSpPr>
        <dsp:cNvPr id="0" name=""/>
        <dsp:cNvSpPr/>
      </dsp:nvSpPr>
      <dsp:spPr>
        <a:xfrm>
          <a:off x="350327" y="4099006"/>
          <a:ext cx="2233838" cy="151826"/>
        </a:xfrm>
        <a:prstGeom prst="rect">
          <a:avLst/>
        </a:prstGeom>
        <a:solidFill>
          <a:schemeClr val="accent2">
            <a:hueOff val="562809"/>
            <a:satOff val="10254"/>
            <a:lumOff val="223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3A8A4B-A9F0-442C-A73A-2C0D5357B990}">
      <dsp:nvSpPr>
        <dsp:cNvPr id="0" name=""/>
        <dsp:cNvSpPr/>
      </dsp:nvSpPr>
      <dsp:spPr>
        <a:xfrm>
          <a:off x="3108" y="3925396"/>
          <a:ext cx="1686966" cy="1012179"/>
        </a:xfrm>
        <a:prstGeom prst="roundRect">
          <a:avLst>
            <a:gd name="adj" fmla="val 10000"/>
          </a:avLst>
        </a:prstGeom>
        <a:solidFill>
          <a:schemeClr val="accent2">
            <a:hueOff val="511645"/>
            <a:satOff val="9322"/>
            <a:lumOff val="20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Characteristics of target audience</a:t>
          </a:r>
          <a:endParaRPr lang="en-US" sz="1700" kern="1200" dirty="0"/>
        </a:p>
      </dsp:txBody>
      <dsp:txXfrm>
        <a:off x="32754" y="3955042"/>
        <a:ext cx="1627674" cy="952887"/>
      </dsp:txXfrm>
    </dsp:sp>
    <dsp:sp modelId="{E5C36A3D-AF3E-4D73-9BA3-1BD7CF65F491}">
      <dsp:nvSpPr>
        <dsp:cNvPr id="0" name=""/>
        <dsp:cNvSpPr/>
      </dsp:nvSpPr>
      <dsp:spPr>
        <a:xfrm rot="16200000">
          <a:off x="1961380" y="3466393"/>
          <a:ext cx="1255398" cy="151826"/>
        </a:xfrm>
        <a:prstGeom prst="rect">
          <a:avLst/>
        </a:prstGeom>
        <a:solidFill>
          <a:schemeClr val="accent2">
            <a:hueOff val="750412"/>
            <a:satOff val="13672"/>
            <a:lumOff val="298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347C4F-0311-4B2D-AE13-C3A1B62E8449}">
      <dsp:nvSpPr>
        <dsp:cNvPr id="0" name=""/>
        <dsp:cNvSpPr/>
      </dsp:nvSpPr>
      <dsp:spPr>
        <a:xfrm>
          <a:off x="2246773" y="3925396"/>
          <a:ext cx="1686966" cy="1012179"/>
        </a:xfrm>
        <a:prstGeom prst="roundRect">
          <a:avLst>
            <a:gd name="adj" fmla="val 10000"/>
          </a:avLst>
        </a:prstGeom>
        <a:solidFill>
          <a:schemeClr val="accent2">
            <a:hueOff val="682193"/>
            <a:satOff val="12429"/>
            <a:lumOff val="27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Requirements of target audience</a:t>
          </a:r>
          <a:endParaRPr lang="en-US" sz="1700" kern="1200" dirty="0"/>
        </a:p>
      </dsp:txBody>
      <dsp:txXfrm>
        <a:off x="2276419" y="3955042"/>
        <a:ext cx="1627674" cy="952887"/>
      </dsp:txXfrm>
    </dsp:sp>
    <dsp:sp modelId="{9A10FCAB-C25C-4853-9409-1F7D0BB09EEA}">
      <dsp:nvSpPr>
        <dsp:cNvPr id="0" name=""/>
        <dsp:cNvSpPr/>
      </dsp:nvSpPr>
      <dsp:spPr>
        <a:xfrm rot="16200000">
          <a:off x="1961380" y="2201169"/>
          <a:ext cx="1255398" cy="151826"/>
        </a:xfrm>
        <a:prstGeom prst="rect">
          <a:avLst/>
        </a:prstGeom>
        <a:solidFill>
          <a:schemeClr val="accent2">
            <a:hueOff val="938015"/>
            <a:satOff val="17090"/>
            <a:lumOff val="372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7D13B5-CC09-41EC-9684-3C6987144B5F}">
      <dsp:nvSpPr>
        <dsp:cNvPr id="0" name=""/>
        <dsp:cNvSpPr/>
      </dsp:nvSpPr>
      <dsp:spPr>
        <a:xfrm>
          <a:off x="2246773" y="2660171"/>
          <a:ext cx="1686966" cy="1012179"/>
        </a:xfrm>
        <a:prstGeom prst="roundRect">
          <a:avLst>
            <a:gd name="adj" fmla="val 10000"/>
          </a:avLst>
        </a:prstGeom>
        <a:solidFill>
          <a:schemeClr val="accent2">
            <a:hueOff val="852741"/>
            <a:satOff val="15536"/>
            <a:lumOff val="33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Storyboard</a:t>
          </a:r>
          <a:endParaRPr lang="en-US" sz="1700" kern="1200" dirty="0"/>
        </a:p>
      </dsp:txBody>
      <dsp:txXfrm>
        <a:off x="2276419" y="2689817"/>
        <a:ext cx="1627674" cy="952887"/>
      </dsp:txXfrm>
    </dsp:sp>
    <dsp:sp modelId="{C9DDA444-EAC5-4965-8C10-FE6D016F9F15}">
      <dsp:nvSpPr>
        <dsp:cNvPr id="0" name=""/>
        <dsp:cNvSpPr/>
      </dsp:nvSpPr>
      <dsp:spPr>
        <a:xfrm rot="16200000">
          <a:off x="1961380" y="935944"/>
          <a:ext cx="1255398" cy="151826"/>
        </a:xfrm>
        <a:prstGeom prst="rect">
          <a:avLst/>
        </a:prstGeom>
        <a:solidFill>
          <a:schemeClr val="accent2">
            <a:hueOff val="1125619"/>
            <a:satOff val="20508"/>
            <a:lumOff val="4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2D1149-B8E5-49C2-A3B7-47FC750984C3}">
      <dsp:nvSpPr>
        <dsp:cNvPr id="0" name=""/>
        <dsp:cNvSpPr/>
      </dsp:nvSpPr>
      <dsp:spPr>
        <a:xfrm>
          <a:off x="2246773" y="1394947"/>
          <a:ext cx="1686966" cy="1012179"/>
        </a:xfrm>
        <a:prstGeom prst="roundRect">
          <a:avLst>
            <a:gd name="adj" fmla="val 10000"/>
          </a:avLst>
        </a:prstGeom>
        <a:solidFill>
          <a:schemeClr val="accent2">
            <a:hueOff val="1023290"/>
            <a:satOff val="18644"/>
            <a:lumOff val="40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Technology</a:t>
          </a:r>
          <a:endParaRPr lang="en-US" sz="1700" kern="1200" dirty="0"/>
        </a:p>
      </dsp:txBody>
      <dsp:txXfrm>
        <a:off x="2276419" y="1424593"/>
        <a:ext cx="1627674" cy="952887"/>
      </dsp:txXfrm>
    </dsp:sp>
    <dsp:sp modelId="{2BF66D25-40DB-4D57-A6A7-BC4B96C1A788}">
      <dsp:nvSpPr>
        <dsp:cNvPr id="0" name=""/>
        <dsp:cNvSpPr/>
      </dsp:nvSpPr>
      <dsp:spPr>
        <a:xfrm>
          <a:off x="2593992" y="303332"/>
          <a:ext cx="2233838" cy="151826"/>
        </a:xfrm>
        <a:prstGeom prst="rect">
          <a:avLst/>
        </a:prstGeom>
        <a:solidFill>
          <a:schemeClr val="accent2">
            <a:hueOff val="1313222"/>
            <a:satOff val="23926"/>
            <a:lumOff val="521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97BE65B-A984-4F52-84F5-BDB6EDEC8639}">
      <dsp:nvSpPr>
        <dsp:cNvPr id="0" name=""/>
        <dsp:cNvSpPr/>
      </dsp:nvSpPr>
      <dsp:spPr>
        <a:xfrm>
          <a:off x="2246773" y="129722"/>
          <a:ext cx="1686966" cy="1012179"/>
        </a:xfrm>
        <a:prstGeom prst="roundRect">
          <a:avLst>
            <a:gd name="adj" fmla="val 10000"/>
          </a:avLst>
        </a:prstGeom>
        <a:solidFill>
          <a:schemeClr val="accent2">
            <a:hueOff val="1193838"/>
            <a:satOff val="21751"/>
            <a:lumOff val="47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Development of design plan</a:t>
          </a:r>
          <a:endParaRPr lang="en-US" sz="1700" kern="1200" dirty="0"/>
        </a:p>
      </dsp:txBody>
      <dsp:txXfrm>
        <a:off x="2276419" y="159368"/>
        <a:ext cx="1627674" cy="952887"/>
      </dsp:txXfrm>
    </dsp:sp>
    <dsp:sp modelId="{576F4B9C-4AF1-4EBE-A440-04776A5A86AA}">
      <dsp:nvSpPr>
        <dsp:cNvPr id="0" name=""/>
        <dsp:cNvSpPr/>
      </dsp:nvSpPr>
      <dsp:spPr>
        <a:xfrm rot="5400000">
          <a:off x="4205045" y="935944"/>
          <a:ext cx="1255398" cy="151826"/>
        </a:xfrm>
        <a:prstGeom prst="rect">
          <a:avLst/>
        </a:prstGeom>
        <a:solidFill>
          <a:schemeClr val="accent2">
            <a:hueOff val="1500825"/>
            <a:satOff val="27344"/>
            <a:lumOff val="596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2B7F64-4983-4BA9-92DD-28924333C1C4}">
      <dsp:nvSpPr>
        <dsp:cNvPr id="0" name=""/>
        <dsp:cNvSpPr/>
      </dsp:nvSpPr>
      <dsp:spPr>
        <a:xfrm>
          <a:off x="4490438" y="129722"/>
          <a:ext cx="1686966" cy="1012179"/>
        </a:xfrm>
        <a:prstGeom prst="roundRect">
          <a:avLst>
            <a:gd name="adj" fmla="val 10000"/>
          </a:avLst>
        </a:prstGeom>
        <a:solidFill>
          <a:schemeClr val="accent2">
            <a:hueOff val="1364386"/>
            <a:satOff val="24858"/>
            <a:lumOff val="54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Time plan</a:t>
          </a:r>
          <a:endParaRPr lang="en-US" sz="1700" kern="1200" dirty="0"/>
        </a:p>
      </dsp:txBody>
      <dsp:txXfrm>
        <a:off x="4520084" y="159368"/>
        <a:ext cx="1627674" cy="952887"/>
      </dsp:txXfrm>
    </dsp:sp>
    <dsp:sp modelId="{42C102C5-BA2A-4E51-BC72-C3E0806ACE7E}">
      <dsp:nvSpPr>
        <dsp:cNvPr id="0" name=""/>
        <dsp:cNvSpPr/>
      </dsp:nvSpPr>
      <dsp:spPr>
        <a:xfrm rot="5400000">
          <a:off x="4205045" y="2201169"/>
          <a:ext cx="1255398" cy="151826"/>
        </a:xfrm>
        <a:prstGeom prst="rect">
          <a:avLst/>
        </a:prstGeom>
        <a:solidFill>
          <a:schemeClr val="accent2">
            <a:hueOff val="1688428"/>
            <a:satOff val="30762"/>
            <a:lumOff val="67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983951-D077-4A53-A1FC-653231D4D383}">
      <dsp:nvSpPr>
        <dsp:cNvPr id="0" name=""/>
        <dsp:cNvSpPr/>
      </dsp:nvSpPr>
      <dsp:spPr>
        <a:xfrm>
          <a:off x="4490438" y="1394947"/>
          <a:ext cx="1686966" cy="1012179"/>
        </a:xfrm>
        <a:prstGeom prst="roundRect">
          <a:avLst>
            <a:gd name="adj" fmla="val 10000"/>
          </a:avLst>
        </a:prstGeom>
        <a:solidFill>
          <a:schemeClr val="accent2">
            <a:hueOff val="1534934"/>
            <a:satOff val="27965"/>
            <a:lumOff val="6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Record of development</a:t>
          </a:r>
          <a:endParaRPr lang="en-US" sz="1700" kern="1200" dirty="0"/>
        </a:p>
      </dsp:txBody>
      <dsp:txXfrm>
        <a:off x="4520084" y="1424593"/>
        <a:ext cx="1627674" cy="952887"/>
      </dsp:txXfrm>
    </dsp:sp>
    <dsp:sp modelId="{061CE8AA-4A33-483D-8CA7-EC41CF94ED34}">
      <dsp:nvSpPr>
        <dsp:cNvPr id="0" name=""/>
        <dsp:cNvSpPr/>
      </dsp:nvSpPr>
      <dsp:spPr>
        <a:xfrm rot="5400000">
          <a:off x="4205045" y="3466393"/>
          <a:ext cx="1255398" cy="151826"/>
        </a:xfrm>
        <a:prstGeom prst="rect">
          <a:avLst/>
        </a:prstGeom>
        <a:solidFill>
          <a:schemeClr val="accent2">
            <a:hueOff val="1876031"/>
            <a:satOff val="34180"/>
            <a:lumOff val="745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C4DA6E-F698-4708-9F1A-8288C8719214}">
      <dsp:nvSpPr>
        <dsp:cNvPr id="0" name=""/>
        <dsp:cNvSpPr/>
      </dsp:nvSpPr>
      <dsp:spPr>
        <a:xfrm>
          <a:off x="4490438" y="2660171"/>
          <a:ext cx="1686966" cy="1012179"/>
        </a:xfrm>
        <a:prstGeom prst="roundRect">
          <a:avLst>
            <a:gd name="adj" fmla="val 10000"/>
          </a:avLst>
        </a:prstGeom>
        <a:solidFill>
          <a:schemeClr val="accent2">
            <a:hueOff val="1705483"/>
            <a:satOff val="31073"/>
            <a:lumOff val="67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Production</a:t>
          </a:r>
          <a:endParaRPr lang="en-US" sz="1700" kern="1200" dirty="0"/>
        </a:p>
      </dsp:txBody>
      <dsp:txXfrm>
        <a:off x="4520084" y="2689817"/>
        <a:ext cx="1627674" cy="952887"/>
      </dsp:txXfrm>
    </dsp:sp>
    <dsp:sp modelId="{6300BBE7-0CC9-4F3E-AF77-37EE0AC17C68}">
      <dsp:nvSpPr>
        <dsp:cNvPr id="0" name=""/>
        <dsp:cNvSpPr/>
      </dsp:nvSpPr>
      <dsp:spPr>
        <a:xfrm>
          <a:off x="4490438" y="3925396"/>
          <a:ext cx="1686966" cy="1012179"/>
        </a:xfrm>
        <a:prstGeom prst="roundRect">
          <a:avLst>
            <a:gd name="adj" fmla="val 10000"/>
          </a:avLst>
        </a:prstGeom>
        <a:solidFill>
          <a:schemeClr val="accent2">
            <a:hueOff val="1876031"/>
            <a:satOff val="34180"/>
            <a:lumOff val="74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baseline="0" dirty="0"/>
            <a:t>Peer evaluation</a:t>
          </a:r>
          <a:endParaRPr lang="en-US" sz="1700" kern="1200" dirty="0"/>
        </a:p>
      </dsp:txBody>
      <dsp:txXfrm>
        <a:off x="4520084" y="3955042"/>
        <a:ext cx="1627674" cy="95288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8/13/2021</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8/13/2021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98C5307-140F-447F-BCBA-BB92E3A2906B}" type="slidenum">
              <a:rPr lang="en-US" smtClean="0"/>
              <a:t>4</a:t>
            </a:fld>
            <a:endParaRPr lang="en-US" dirty="0"/>
          </a:p>
        </p:txBody>
      </p:sp>
    </p:spTree>
    <p:extLst>
      <p:ext uri="{BB962C8B-B14F-4D97-AF65-F5344CB8AC3E}">
        <p14:creationId xmlns:p14="http://schemas.microsoft.com/office/powerpoint/2010/main" val="1991966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20XX</a:t>
            </a:r>
            <a:endParaRPr lang="en-US" dirty="0">
              <a:effectLst>
                <a:outerShdw blurRad="38100" dist="38100" dir="2700000" algn="tl">
                  <a:srgbClr val="000000">
                    <a:alpha val="43137"/>
                  </a:srgbClr>
                </a:outerShdw>
              </a:effectLst>
            </a:endParaRP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r>
              <a:rPr lang="en-US"/>
              <a:t>Click icon to add picture</a:t>
            </a:r>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r>
              <a:rPr lang="en-US"/>
              <a:t>Click icon to add picture</a:t>
            </a:r>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r>
              <a:rPr lang="en-US"/>
              <a:t>Click icon to add picture</a:t>
            </a:r>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r>
              <a:rPr lang="en-US"/>
              <a:t>Click icon to add picture</a:t>
            </a:r>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a:normAutofit fontScale="90000"/>
          </a:bodyPr>
          <a:lstStyle/>
          <a:p>
            <a:r>
              <a:rPr lang="en-US" sz="6000" b="0" dirty="0"/>
              <a:t>Task 9</a:t>
            </a:r>
            <a:br>
              <a:rPr lang="en-US" dirty="0"/>
            </a:br>
            <a:r>
              <a:rPr lang="en-US" dirty="0"/>
              <a:t>Simple Animation</a:t>
            </a:r>
            <a:br>
              <a:rPr lang="en-US" dirty="0"/>
            </a:br>
            <a:r>
              <a:rPr lang="en-US" sz="6000" dirty="0"/>
              <a:t>Battle of the Bands</a:t>
            </a:r>
            <a:endParaRPr lang="en-US" dirty="0"/>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r>
              <a:rPr lang="en-US" dirty="0"/>
              <a:t>Ruben Panzich – AIT</a:t>
            </a:r>
            <a:r>
              <a:rPr lang="en-US" baseline="0" dirty="0"/>
              <a:t> Unit 2</a:t>
            </a:r>
          </a:p>
        </p:txBody>
      </p:sp>
      <p:pic>
        <p:nvPicPr>
          <p:cNvPr id="5" name="Picture Placeholder 4" descr="A picture containing mountain, sky, outdoor, nature, sunrise ">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113533" y="0"/>
            <a:ext cx="4082983" cy="6858000"/>
          </a:xfr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6F4FD17E-BCD9-4B99-A72B-3CF213729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2F0901-50F7-4999-A648-3509791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3D165925-29EC-427D-8094-33BE03CA401C}"/>
              </a:ext>
            </a:extLst>
          </p:cNvPr>
          <p:cNvSpPr>
            <a:spLocks noGrp="1"/>
          </p:cNvSpPr>
          <p:nvPr>
            <p:ph type="title"/>
          </p:nvPr>
        </p:nvSpPr>
        <p:spPr>
          <a:xfrm>
            <a:off x="647700" y="1750423"/>
            <a:ext cx="4098471" cy="4193177"/>
          </a:xfrm>
        </p:spPr>
        <p:txBody>
          <a:bodyPr vert="horz" lIns="91440" tIns="45720" rIns="91440" bIns="45720" rtlCol="0" anchor="b">
            <a:normAutofit/>
          </a:bodyPr>
          <a:lstStyle/>
          <a:p>
            <a:r>
              <a:rPr lang="en-US" sz="5000" spc="-40">
                <a:solidFill>
                  <a:srgbClr val="FFFFFF"/>
                </a:solidFill>
              </a:rPr>
              <a:t>Annotations of design plan</a:t>
            </a:r>
          </a:p>
        </p:txBody>
      </p:sp>
      <p:sp>
        <p:nvSpPr>
          <p:cNvPr id="3" name="Footer Placeholder 2">
            <a:extLst>
              <a:ext uri="{FF2B5EF4-FFF2-40B4-BE49-F238E27FC236}">
                <a16:creationId xmlns:a16="http://schemas.microsoft.com/office/drawing/2014/main" id="{D775AB48-C20D-4645-8FF4-CEA681B6124E}"/>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Simple Animation</a:t>
            </a:r>
          </a:p>
        </p:txBody>
      </p:sp>
      <p:pic>
        <p:nvPicPr>
          <p:cNvPr id="9" name="Picture 8" descr="Diagram, text, letter&#10;&#10;Description automatically generated">
            <a:extLst>
              <a:ext uri="{FF2B5EF4-FFF2-40B4-BE49-F238E27FC236}">
                <a16:creationId xmlns:a16="http://schemas.microsoft.com/office/drawing/2014/main" id="{09C188F5-9FB1-4E7F-ABEA-8FBCD619D7C0}"/>
              </a:ext>
            </a:extLst>
          </p:cNvPr>
          <p:cNvPicPr>
            <a:picLocks noChangeAspect="1"/>
          </p:cNvPicPr>
          <p:nvPr/>
        </p:nvPicPr>
        <p:blipFill>
          <a:blip r:embed="rId2"/>
          <a:stretch>
            <a:fillRect/>
          </a:stretch>
        </p:blipFill>
        <p:spPr>
          <a:xfrm>
            <a:off x="6581229" y="497540"/>
            <a:ext cx="4130460" cy="5858809"/>
          </a:xfrm>
          <a:prstGeom prst="rect">
            <a:avLst/>
          </a:prstGeom>
        </p:spPr>
      </p:pic>
      <p:sp>
        <p:nvSpPr>
          <p:cNvPr id="7" name="Slide Number Placeholder 6">
            <a:extLst>
              <a:ext uri="{FF2B5EF4-FFF2-40B4-BE49-F238E27FC236}">
                <a16:creationId xmlns:a16="http://schemas.microsoft.com/office/drawing/2014/main" id="{064F05E1-6A32-4E31-AFD0-3B87B37C6BC0}"/>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10</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153433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AF9D845-1D7D-4A88-86ED-B45A77144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4F2A62-CB96-44B7-9829-3BEA927D5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3D165925-29EC-427D-8094-33BE03CA401C}"/>
              </a:ext>
            </a:extLst>
          </p:cNvPr>
          <p:cNvSpPr>
            <a:spLocks noGrp="1"/>
          </p:cNvSpPr>
          <p:nvPr>
            <p:ph type="title"/>
          </p:nvPr>
        </p:nvSpPr>
        <p:spPr>
          <a:xfrm>
            <a:off x="649045" y="788595"/>
            <a:ext cx="4014395" cy="3525220"/>
          </a:xfrm>
        </p:spPr>
        <p:txBody>
          <a:bodyPr vert="horz" lIns="91440" tIns="45720" rIns="91440" bIns="45720" rtlCol="0" anchor="t">
            <a:normAutofit/>
          </a:bodyPr>
          <a:lstStyle/>
          <a:p>
            <a:r>
              <a:rPr lang="en-US" sz="5000" spc="-40">
                <a:solidFill>
                  <a:srgbClr val="FFFFFF"/>
                </a:solidFill>
              </a:rPr>
              <a:t>Annotations of design plan</a:t>
            </a:r>
          </a:p>
        </p:txBody>
      </p:sp>
      <p:pic>
        <p:nvPicPr>
          <p:cNvPr id="5" name="Picture 4" descr="Diagram, schematic&#10;&#10;Description automatically generated">
            <a:extLst>
              <a:ext uri="{FF2B5EF4-FFF2-40B4-BE49-F238E27FC236}">
                <a16:creationId xmlns:a16="http://schemas.microsoft.com/office/drawing/2014/main" id="{7C18381B-0A2A-41B8-B82A-9AF1BDE138F5}"/>
              </a:ext>
            </a:extLst>
          </p:cNvPr>
          <p:cNvPicPr>
            <a:picLocks noChangeAspect="1"/>
          </p:cNvPicPr>
          <p:nvPr/>
        </p:nvPicPr>
        <p:blipFill>
          <a:blip r:embed="rId2"/>
          <a:stretch>
            <a:fillRect/>
          </a:stretch>
        </p:blipFill>
        <p:spPr>
          <a:xfrm>
            <a:off x="6581050" y="431800"/>
            <a:ext cx="4171158" cy="5874871"/>
          </a:xfrm>
          <a:prstGeom prst="rect">
            <a:avLst/>
          </a:prstGeom>
        </p:spPr>
      </p:pic>
      <p:sp>
        <p:nvSpPr>
          <p:cNvPr id="3" name="Footer Placeholder 2">
            <a:extLst>
              <a:ext uri="{FF2B5EF4-FFF2-40B4-BE49-F238E27FC236}">
                <a16:creationId xmlns:a16="http://schemas.microsoft.com/office/drawing/2014/main" id="{D775AB48-C20D-4645-8FF4-CEA681B6124E}"/>
              </a:ext>
            </a:extLst>
          </p:cNvPr>
          <p:cNvSpPr>
            <a:spLocks noGrp="1"/>
          </p:cNvSpPr>
          <p:nvPr>
            <p:ph type="ftr" sz="quarter" idx="11"/>
          </p:nvPr>
        </p:nvSpPr>
        <p:spPr>
          <a:xfrm>
            <a:off x="328108" y="6356350"/>
            <a:ext cx="460965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Simple Animation</a:t>
            </a:r>
          </a:p>
        </p:txBody>
      </p:sp>
      <p:sp>
        <p:nvSpPr>
          <p:cNvPr id="7" name="Slide Number Placeholder 6">
            <a:extLst>
              <a:ext uri="{FF2B5EF4-FFF2-40B4-BE49-F238E27FC236}">
                <a16:creationId xmlns:a16="http://schemas.microsoft.com/office/drawing/2014/main" id="{064F05E1-6A32-4E31-AFD0-3B87B37C6BC0}"/>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11</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3652527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3">
            <a:extLst>
              <a:ext uri="{FF2B5EF4-FFF2-40B4-BE49-F238E27FC236}">
                <a16:creationId xmlns:a16="http://schemas.microsoft.com/office/drawing/2014/main" id="{6F4FD17E-BCD9-4B99-A72B-3CF213729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082F0901-50F7-4999-A648-3509791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3D165925-29EC-427D-8094-33BE03CA401C}"/>
              </a:ext>
            </a:extLst>
          </p:cNvPr>
          <p:cNvSpPr>
            <a:spLocks noGrp="1"/>
          </p:cNvSpPr>
          <p:nvPr>
            <p:ph type="title"/>
          </p:nvPr>
        </p:nvSpPr>
        <p:spPr>
          <a:xfrm>
            <a:off x="647700" y="1750423"/>
            <a:ext cx="4098471" cy="4193177"/>
          </a:xfrm>
        </p:spPr>
        <p:txBody>
          <a:bodyPr vert="horz" lIns="91440" tIns="45720" rIns="91440" bIns="45720" rtlCol="0" anchor="b">
            <a:normAutofit/>
          </a:bodyPr>
          <a:lstStyle/>
          <a:p>
            <a:r>
              <a:rPr lang="en-US" sz="5000" spc="-40">
                <a:solidFill>
                  <a:srgbClr val="FFFFFF"/>
                </a:solidFill>
              </a:rPr>
              <a:t>Annotations of design plan</a:t>
            </a:r>
          </a:p>
        </p:txBody>
      </p:sp>
      <p:sp>
        <p:nvSpPr>
          <p:cNvPr id="3" name="Footer Placeholder 2">
            <a:extLst>
              <a:ext uri="{FF2B5EF4-FFF2-40B4-BE49-F238E27FC236}">
                <a16:creationId xmlns:a16="http://schemas.microsoft.com/office/drawing/2014/main" id="{D775AB48-C20D-4645-8FF4-CEA681B6124E}"/>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Simple Animation</a:t>
            </a:r>
          </a:p>
        </p:txBody>
      </p:sp>
      <p:pic>
        <p:nvPicPr>
          <p:cNvPr id="5" name="Picture 4" descr="Diagram&#10;&#10;Description automatically generated with low confidence">
            <a:extLst>
              <a:ext uri="{FF2B5EF4-FFF2-40B4-BE49-F238E27FC236}">
                <a16:creationId xmlns:a16="http://schemas.microsoft.com/office/drawing/2014/main" id="{3DAFB7AA-E6CA-4CF4-A086-57A0B456E91A}"/>
              </a:ext>
            </a:extLst>
          </p:cNvPr>
          <p:cNvPicPr>
            <a:picLocks noChangeAspect="1"/>
          </p:cNvPicPr>
          <p:nvPr/>
        </p:nvPicPr>
        <p:blipFill>
          <a:blip r:embed="rId2"/>
          <a:stretch>
            <a:fillRect/>
          </a:stretch>
        </p:blipFill>
        <p:spPr>
          <a:xfrm>
            <a:off x="6566582" y="497540"/>
            <a:ext cx="4159754" cy="5858809"/>
          </a:xfrm>
          <a:prstGeom prst="rect">
            <a:avLst/>
          </a:prstGeom>
        </p:spPr>
      </p:pic>
      <p:sp>
        <p:nvSpPr>
          <p:cNvPr id="7" name="Slide Number Placeholder 6">
            <a:extLst>
              <a:ext uri="{FF2B5EF4-FFF2-40B4-BE49-F238E27FC236}">
                <a16:creationId xmlns:a16="http://schemas.microsoft.com/office/drawing/2014/main" id="{064F05E1-6A32-4E31-AFD0-3B87B37C6BC0}"/>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12</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736628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2A294F87-92AF-48B0-97A3-1E5A84B3A1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D03BC28F-C3C3-48C8-AEF2-3D73C4EDB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4BEA1-E277-4FA7-9756-33B48B8BE8DA}"/>
              </a:ext>
            </a:extLst>
          </p:cNvPr>
          <p:cNvSpPr>
            <a:spLocks noGrp="1"/>
          </p:cNvSpPr>
          <p:nvPr>
            <p:ph type="title"/>
          </p:nvPr>
        </p:nvSpPr>
        <p:spPr>
          <a:xfrm>
            <a:off x="376518" y="876300"/>
            <a:ext cx="2366682" cy="5067300"/>
          </a:xfrm>
        </p:spPr>
        <p:txBody>
          <a:bodyPr vert="horz" lIns="91440" tIns="45720" rIns="91440" bIns="45720" rtlCol="0" anchor="b">
            <a:normAutofit/>
          </a:bodyPr>
          <a:lstStyle/>
          <a:p>
            <a:r>
              <a:rPr lang="en-US" sz="2800" spc="-40">
                <a:solidFill>
                  <a:srgbClr val="FFFFFF"/>
                </a:solidFill>
              </a:rPr>
              <a:t>Peer evaluation question</a:t>
            </a:r>
          </a:p>
        </p:txBody>
      </p:sp>
      <p:sp>
        <p:nvSpPr>
          <p:cNvPr id="6" name="Text Placeholder 5">
            <a:extLst>
              <a:ext uri="{FF2B5EF4-FFF2-40B4-BE49-F238E27FC236}">
                <a16:creationId xmlns:a16="http://schemas.microsoft.com/office/drawing/2014/main" id="{9457D28B-23AF-48A7-9E58-F8E89CBA79C1}"/>
              </a:ext>
            </a:extLst>
          </p:cNvPr>
          <p:cNvSpPr>
            <a:spLocks noGrp="1"/>
          </p:cNvSpPr>
          <p:nvPr>
            <p:ph type="body" sz="quarter" idx="15"/>
          </p:nvPr>
        </p:nvSpPr>
        <p:spPr>
          <a:xfrm>
            <a:off x="3697043" y="779929"/>
            <a:ext cx="7663032" cy="5292763"/>
          </a:xfrm>
        </p:spPr>
        <p:txBody>
          <a:bodyPr vert="horz" lIns="91440" tIns="45720" rIns="91440" bIns="45720" rtlCol="0">
            <a:normAutofit/>
          </a:bodyPr>
          <a:lstStyle/>
          <a:p>
            <a:pPr marL="0" indent="0">
              <a:lnSpc>
                <a:spcPct val="100000"/>
              </a:lnSpc>
              <a:buNone/>
            </a:pPr>
            <a:r>
              <a:rPr lang="en-US" sz="1300" b="1" dirty="0"/>
              <a:t>Did the advertisement appeal to target audience and was it engaging/understandable?</a:t>
            </a:r>
          </a:p>
          <a:p>
            <a:pPr marL="0" indent="0">
              <a:lnSpc>
                <a:spcPct val="100000"/>
              </a:lnSpc>
              <a:buNone/>
            </a:pPr>
            <a:r>
              <a:rPr lang="en-US" sz="1300" dirty="0"/>
              <a:t>Yes, it made use of audio, video and text while also syncing them up keeping the viewer engaged and entertained while also making the text understandable when meant to be read.</a:t>
            </a:r>
          </a:p>
          <a:p>
            <a:pPr marL="0" indent="0">
              <a:lnSpc>
                <a:spcPct val="100000"/>
              </a:lnSpc>
              <a:buNone/>
            </a:pPr>
            <a:r>
              <a:rPr lang="en-US" sz="1300" b="1" dirty="0"/>
              <a:t>Were different forms of the media in video used?</a:t>
            </a:r>
          </a:p>
          <a:p>
            <a:pPr marL="0" indent="0">
              <a:lnSpc>
                <a:spcPct val="100000"/>
              </a:lnSpc>
              <a:buNone/>
            </a:pPr>
            <a:r>
              <a:rPr lang="en-US" sz="1300" dirty="0"/>
              <a:t>Yes video, text and audio were all used.</a:t>
            </a:r>
          </a:p>
          <a:p>
            <a:pPr marL="0" indent="0">
              <a:lnSpc>
                <a:spcPct val="100000"/>
              </a:lnSpc>
              <a:buNone/>
            </a:pPr>
            <a:r>
              <a:rPr lang="en-US" sz="1300" b="1" dirty="0"/>
              <a:t>Were video editing techniques made use of?</a:t>
            </a:r>
          </a:p>
          <a:p>
            <a:pPr marL="0" indent="0">
              <a:lnSpc>
                <a:spcPct val="100000"/>
              </a:lnSpc>
              <a:buNone/>
            </a:pPr>
            <a:r>
              <a:rPr lang="en-US" sz="1300" dirty="0"/>
              <a:t>Yes, the eyes line up on the first frame when Dave and </a:t>
            </a:r>
            <a:r>
              <a:rPr lang="en-US" sz="1300" dirty="0" err="1"/>
              <a:t>Stormzy</a:t>
            </a:r>
            <a:r>
              <a:rPr lang="en-US" sz="1300" dirty="0"/>
              <a:t> appeal along with the last frame and the first frame of the Aitch and AJ Tracey footage.</a:t>
            </a:r>
          </a:p>
          <a:p>
            <a:pPr marL="0" indent="0">
              <a:lnSpc>
                <a:spcPct val="100000"/>
              </a:lnSpc>
              <a:buNone/>
            </a:pPr>
            <a:r>
              <a:rPr lang="en-US" sz="1300" b="1" dirty="0"/>
              <a:t>Was it original?</a:t>
            </a:r>
          </a:p>
          <a:p>
            <a:pPr marL="0" indent="0">
              <a:lnSpc>
                <a:spcPct val="100000"/>
              </a:lnSpc>
              <a:buNone/>
            </a:pPr>
            <a:r>
              <a:rPr lang="en-US" sz="1300" dirty="0"/>
              <a:t>Yes, it looked completely unique and creative while not overly abstract.</a:t>
            </a:r>
          </a:p>
          <a:p>
            <a:pPr marL="0" indent="0">
              <a:lnSpc>
                <a:spcPct val="100000"/>
              </a:lnSpc>
              <a:buNone/>
            </a:pPr>
            <a:r>
              <a:rPr lang="en-US" sz="1300" b="1" dirty="0"/>
              <a:t>Did it convey the required information?</a:t>
            </a:r>
          </a:p>
          <a:p>
            <a:pPr marL="0" indent="0">
              <a:lnSpc>
                <a:spcPct val="100000"/>
              </a:lnSpc>
              <a:buNone/>
            </a:pPr>
            <a:r>
              <a:rPr lang="en-US" sz="1300" dirty="0"/>
              <a:t>Yes, it conveyed all the necessary information through the use of text and audio for the visually or audially impaired.</a:t>
            </a:r>
          </a:p>
          <a:p>
            <a:pPr marL="0" indent="0">
              <a:lnSpc>
                <a:spcPct val="100000"/>
              </a:lnSpc>
              <a:buNone/>
            </a:pPr>
            <a:r>
              <a:rPr lang="en-US" sz="1300" b="1" dirty="0"/>
              <a:t>Were the key themes conveyed?</a:t>
            </a:r>
          </a:p>
          <a:p>
            <a:pPr marL="0" indent="0">
              <a:lnSpc>
                <a:spcPct val="100000"/>
              </a:lnSpc>
              <a:buNone/>
            </a:pPr>
            <a:r>
              <a:rPr lang="en-US" sz="1300" dirty="0"/>
              <a:t>Yes, it does convey the themes thanks to the use of footage of the performers and footage of London/Perth, plus also having one of the artists songs playing in the background synced up to audio helped set the mood, a nice added touch was the fact that the TTS was a British Male.</a:t>
            </a:r>
          </a:p>
          <a:p>
            <a:pPr marL="0" indent="0">
              <a:lnSpc>
                <a:spcPct val="100000"/>
              </a:lnSpc>
              <a:buNone/>
            </a:pPr>
            <a:r>
              <a:rPr lang="en-US" sz="1300" b="1" dirty="0"/>
              <a:t>-</a:t>
            </a:r>
            <a:r>
              <a:rPr lang="en-US" sz="1300" b="1" i="1" dirty="0"/>
              <a:t>Oliver Robson</a:t>
            </a:r>
          </a:p>
        </p:txBody>
      </p:sp>
      <p:sp>
        <p:nvSpPr>
          <p:cNvPr id="3" name="Footer Placeholder 2">
            <a:extLst>
              <a:ext uri="{FF2B5EF4-FFF2-40B4-BE49-F238E27FC236}">
                <a16:creationId xmlns:a16="http://schemas.microsoft.com/office/drawing/2014/main" id="{883B4127-013F-4937-9D5E-FD983EA08030}"/>
              </a:ext>
            </a:extLst>
          </p:cNvPr>
          <p:cNvSpPr>
            <a:spLocks noGrp="1"/>
          </p:cNvSpPr>
          <p:nvPr>
            <p:ph type="ftr" sz="quarter" idx="11"/>
          </p:nvPr>
        </p:nvSpPr>
        <p:spPr>
          <a:xfrm>
            <a:off x="201168" y="6356350"/>
            <a:ext cx="265176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Simple Animation</a:t>
            </a:r>
          </a:p>
        </p:txBody>
      </p:sp>
      <p:sp>
        <p:nvSpPr>
          <p:cNvPr id="7" name="Slide Number Placeholder 6">
            <a:extLst>
              <a:ext uri="{FF2B5EF4-FFF2-40B4-BE49-F238E27FC236}">
                <a16:creationId xmlns:a16="http://schemas.microsoft.com/office/drawing/2014/main" id="{AB97462B-3336-4F29-A3AA-A9DC21EEA3D6}"/>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13</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1194847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2A294F87-92AF-48B0-97A3-1E5A84B3A1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D03BC28F-C3C3-48C8-AEF2-3D73C4EDB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4BEA1-E277-4FA7-9756-33B48B8BE8DA}"/>
              </a:ext>
            </a:extLst>
          </p:cNvPr>
          <p:cNvSpPr>
            <a:spLocks noGrp="1"/>
          </p:cNvSpPr>
          <p:nvPr>
            <p:ph type="title"/>
          </p:nvPr>
        </p:nvSpPr>
        <p:spPr>
          <a:xfrm>
            <a:off x="376518" y="876300"/>
            <a:ext cx="2366682" cy="5067300"/>
          </a:xfrm>
        </p:spPr>
        <p:txBody>
          <a:bodyPr vert="horz" lIns="91440" tIns="45720" rIns="91440" bIns="45720" rtlCol="0" anchor="b">
            <a:normAutofit/>
          </a:bodyPr>
          <a:lstStyle/>
          <a:p>
            <a:r>
              <a:rPr lang="en-US" sz="2800" spc="-40">
                <a:solidFill>
                  <a:srgbClr val="FFFFFF"/>
                </a:solidFill>
              </a:rPr>
              <a:t>Peer evaluation question</a:t>
            </a:r>
          </a:p>
        </p:txBody>
      </p:sp>
      <p:sp>
        <p:nvSpPr>
          <p:cNvPr id="6" name="Text Placeholder 5">
            <a:extLst>
              <a:ext uri="{FF2B5EF4-FFF2-40B4-BE49-F238E27FC236}">
                <a16:creationId xmlns:a16="http://schemas.microsoft.com/office/drawing/2014/main" id="{9457D28B-23AF-48A7-9E58-F8E89CBA79C1}"/>
              </a:ext>
            </a:extLst>
          </p:cNvPr>
          <p:cNvSpPr>
            <a:spLocks noGrp="1"/>
          </p:cNvSpPr>
          <p:nvPr>
            <p:ph type="body" sz="quarter" idx="15"/>
          </p:nvPr>
        </p:nvSpPr>
        <p:spPr>
          <a:xfrm>
            <a:off x="3697043" y="779929"/>
            <a:ext cx="7663032" cy="5292763"/>
          </a:xfrm>
        </p:spPr>
        <p:txBody>
          <a:bodyPr vert="horz" lIns="91440" tIns="45720" rIns="91440" bIns="45720" rtlCol="0">
            <a:normAutofit/>
          </a:bodyPr>
          <a:lstStyle/>
          <a:p>
            <a:pPr marL="0" indent="0">
              <a:lnSpc>
                <a:spcPct val="100000"/>
              </a:lnSpc>
              <a:buNone/>
            </a:pPr>
            <a:r>
              <a:rPr lang="en-US" sz="1300" b="1" dirty="0"/>
              <a:t>Did the advertisement appeal to target audience and was it engaging/understandable?</a:t>
            </a:r>
          </a:p>
          <a:p>
            <a:pPr marL="0" indent="0">
              <a:lnSpc>
                <a:spcPct val="100000"/>
              </a:lnSpc>
              <a:buNone/>
            </a:pPr>
            <a:r>
              <a:rPr lang="en-US" sz="1300" dirty="0"/>
              <a:t>The advertisement included various effects which helped it appeal to the target audience, whilst maintaining the ability to be understood and engaging throughout.</a:t>
            </a:r>
          </a:p>
          <a:p>
            <a:pPr marL="0" indent="0">
              <a:lnSpc>
                <a:spcPct val="100000"/>
              </a:lnSpc>
              <a:buNone/>
            </a:pPr>
            <a:r>
              <a:rPr lang="en-US" sz="1300" b="1" dirty="0"/>
              <a:t>Were different forms of the media in video used?</a:t>
            </a:r>
          </a:p>
          <a:p>
            <a:pPr marL="0" indent="0">
              <a:lnSpc>
                <a:spcPct val="100000"/>
              </a:lnSpc>
              <a:buNone/>
            </a:pPr>
            <a:r>
              <a:rPr lang="en-US" sz="1300" dirty="0"/>
              <a:t>All forms of media were used in the advertisement including editing of the video and audio elements.</a:t>
            </a:r>
          </a:p>
          <a:p>
            <a:pPr marL="0" indent="0">
              <a:lnSpc>
                <a:spcPct val="100000"/>
              </a:lnSpc>
              <a:buNone/>
            </a:pPr>
            <a:r>
              <a:rPr lang="en-US" sz="1300" b="1" dirty="0"/>
              <a:t>Were video editing techniques made use of?</a:t>
            </a:r>
          </a:p>
          <a:p>
            <a:pPr marL="0" indent="0">
              <a:lnSpc>
                <a:spcPct val="100000"/>
              </a:lnSpc>
              <a:buNone/>
            </a:pPr>
            <a:r>
              <a:rPr lang="en-US" sz="1300" dirty="0"/>
              <a:t>The advertisement used video editing techniques to keep the eye level of the two artists at the same height.</a:t>
            </a:r>
          </a:p>
          <a:p>
            <a:pPr marL="0" indent="0">
              <a:lnSpc>
                <a:spcPct val="100000"/>
              </a:lnSpc>
              <a:buNone/>
            </a:pPr>
            <a:r>
              <a:rPr lang="en-US" sz="1300" b="1" dirty="0"/>
              <a:t>Was it original?</a:t>
            </a:r>
          </a:p>
          <a:p>
            <a:pPr marL="0" indent="0">
              <a:lnSpc>
                <a:spcPct val="100000"/>
              </a:lnSpc>
              <a:buNone/>
            </a:pPr>
            <a:r>
              <a:rPr lang="en-US" sz="1300" dirty="0"/>
              <a:t>Almost all aspects of the advertisement were original, with the only exclusion being the editing done to text, however it stayed engaging even though I had seen something similar before.</a:t>
            </a:r>
          </a:p>
          <a:p>
            <a:pPr marL="0" indent="0">
              <a:lnSpc>
                <a:spcPct val="100000"/>
              </a:lnSpc>
              <a:buNone/>
            </a:pPr>
            <a:r>
              <a:rPr lang="en-US" sz="1300" b="1" dirty="0"/>
              <a:t>Did it convey the required information?</a:t>
            </a:r>
          </a:p>
          <a:p>
            <a:pPr marL="0" indent="0">
              <a:lnSpc>
                <a:spcPct val="100000"/>
              </a:lnSpc>
              <a:buNone/>
            </a:pPr>
            <a:r>
              <a:rPr lang="en-US" sz="1300" dirty="0"/>
              <a:t>All key information was shown in the advertisement, making sure the audience knows when and where the event is being held.</a:t>
            </a:r>
          </a:p>
          <a:p>
            <a:pPr marL="0" indent="0">
              <a:lnSpc>
                <a:spcPct val="100000"/>
              </a:lnSpc>
              <a:buNone/>
            </a:pPr>
            <a:r>
              <a:rPr lang="en-US" sz="1300" b="1" dirty="0"/>
              <a:t>Were the key themes conveyed?</a:t>
            </a:r>
          </a:p>
          <a:p>
            <a:pPr marL="0" indent="0">
              <a:lnSpc>
                <a:spcPct val="100000"/>
              </a:lnSpc>
              <a:buNone/>
            </a:pPr>
            <a:r>
              <a:rPr lang="en-US" sz="1300" dirty="0"/>
              <a:t>The themes of the artists were represented well in the advertisement by the use of the 3D crown animation, footage from England, and music from one of the artists.</a:t>
            </a:r>
          </a:p>
          <a:p>
            <a:pPr marL="0" indent="0">
              <a:lnSpc>
                <a:spcPct val="100000"/>
              </a:lnSpc>
              <a:buNone/>
            </a:pPr>
            <a:r>
              <a:rPr lang="en-US" sz="1300" b="1" dirty="0"/>
              <a:t>-</a:t>
            </a:r>
            <a:r>
              <a:rPr lang="en-US" sz="1300" b="1" i="1" dirty="0"/>
              <a:t>Taj Lamont</a:t>
            </a:r>
          </a:p>
        </p:txBody>
      </p:sp>
      <p:sp>
        <p:nvSpPr>
          <p:cNvPr id="3" name="Footer Placeholder 2">
            <a:extLst>
              <a:ext uri="{FF2B5EF4-FFF2-40B4-BE49-F238E27FC236}">
                <a16:creationId xmlns:a16="http://schemas.microsoft.com/office/drawing/2014/main" id="{883B4127-013F-4937-9D5E-FD983EA08030}"/>
              </a:ext>
            </a:extLst>
          </p:cNvPr>
          <p:cNvSpPr>
            <a:spLocks noGrp="1"/>
          </p:cNvSpPr>
          <p:nvPr>
            <p:ph type="ftr" sz="quarter" idx="11"/>
          </p:nvPr>
        </p:nvSpPr>
        <p:spPr>
          <a:xfrm>
            <a:off x="201168" y="6356350"/>
            <a:ext cx="265176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Simple Animation</a:t>
            </a:r>
          </a:p>
        </p:txBody>
      </p:sp>
      <p:sp>
        <p:nvSpPr>
          <p:cNvPr id="7" name="Slide Number Placeholder 6">
            <a:extLst>
              <a:ext uri="{FF2B5EF4-FFF2-40B4-BE49-F238E27FC236}">
                <a16:creationId xmlns:a16="http://schemas.microsoft.com/office/drawing/2014/main" id="{AB97462B-3336-4F29-A3AA-A9DC21EEA3D6}"/>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14</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660058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2A294F87-92AF-48B0-97A3-1E5A84B3A1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D03BC28F-C3C3-48C8-AEF2-3D73C4EDB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4BEA1-E277-4FA7-9756-33B48B8BE8DA}"/>
              </a:ext>
            </a:extLst>
          </p:cNvPr>
          <p:cNvSpPr>
            <a:spLocks noGrp="1"/>
          </p:cNvSpPr>
          <p:nvPr>
            <p:ph type="title"/>
          </p:nvPr>
        </p:nvSpPr>
        <p:spPr>
          <a:xfrm>
            <a:off x="376518" y="876300"/>
            <a:ext cx="2366682" cy="5067300"/>
          </a:xfrm>
        </p:spPr>
        <p:txBody>
          <a:bodyPr vert="horz" lIns="91440" tIns="45720" rIns="91440" bIns="45720" rtlCol="0" anchor="b">
            <a:normAutofit/>
          </a:bodyPr>
          <a:lstStyle/>
          <a:p>
            <a:r>
              <a:rPr lang="en-US" sz="2800" spc="-40">
                <a:solidFill>
                  <a:srgbClr val="FFFFFF"/>
                </a:solidFill>
              </a:rPr>
              <a:t>Peer evaluation question</a:t>
            </a:r>
          </a:p>
        </p:txBody>
      </p:sp>
      <p:sp>
        <p:nvSpPr>
          <p:cNvPr id="6" name="Text Placeholder 5">
            <a:extLst>
              <a:ext uri="{FF2B5EF4-FFF2-40B4-BE49-F238E27FC236}">
                <a16:creationId xmlns:a16="http://schemas.microsoft.com/office/drawing/2014/main" id="{9457D28B-23AF-48A7-9E58-F8E89CBA79C1}"/>
              </a:ext>
            </a:extLst>
          </p:cNvPr>
          <p:cNvSpPr>
            <a:spLocks noGrp="1"/>
          </p:cNvSpPr>
          <p:nvPr>
            <p:ph type="body" sz="quarter" idx="15"/>
          </p:nvPr>
        </p:nvSpPr>
        <p:spPr>
          <a:xfrm>
            <a:off x="3697043" y="779929"/>
            <a:ext cx="7663032" cy="5292763"/>
          </a:xfrm>
        </p:spPr>
        <p:txBody>
          <a:bodyPr vert="horz" lIns="91440" tIns="45720" rIns="91440" bIns="45720" rtlCol="0">
            <a:normAutofit/>
          </a:bodyPr>
          <a:lstStyle/>
          <a:p>
            <a:pPr marL="0" indent="0">
              <a:lnSpc>
                <a:spcPct val="100000"/>
              </a:lnSpc>
              <a:buNone/>
            </a:pPr>
            <a:r>
              <a:rPr lang="en-US" sz="1300" b="1" dirty="0"/>
              <a:t>Did the advertisement appeal to target audience and was it engaging/understandable?</a:t>
            </a:r>
          </a:p>
          <a:p>
            <a:pPr marL="0" indent="0">
              <a:lnSpc>
                <a:spcPct val="100000"/>
              </a:lnSpc>
              <a:buNone/>
            </a:pPr>
            <a:r>
              <a:rPr lang="en-US" sz="1300" dirty="0"/>
              <a:t>Yes,  the video was engaging by incorporating multiple forms of media such as audio, video and text to help make it more engaging.</a:t>
            </a:r>
          </a:p>
          <a:p>
            <a:pPr marL="0" indent="0">
              <a:lnSpc>
                <a:spcPct val="100000"/>
              </a:lnSpc>
              <a:buNone/>
            </a:pPr>
            <a:r>
              <a:rPr lang="en-US" sz="1300" b="1" dirty="0"/>
              <a:t>Were different forms of the media in video used?</a:t>
            </a:r>
          </a:p>
          <a:p>
            <a:pPr marL="0" indent="0">
              <a:lnSpc>
                <a:spcPct val="100000"/>
              </a:lnSpc>
              <a:buNone/>
            </a:pPr>
            <a:r>
              <a:rPr lang="en-US" sz="1300" dirty="0"/>
              <a:t>Yes video, text and audio were all used.</a:t>
            </a:r>
          </a:p>
          <a:p>
            <a:pPr marL="0" indent="0">
              <a:lnSpc>
                <a:spcPct val="100000"/>
              </a:lnSpc>
              <a:buNone/>
            </a:pPr>
            <a:r>
              <a:rPr lang="en-US" sz="1300" b="1" dirty="0"/>
              <a:t>Were video editing techniques made use of?</a:t>
            </a:r>
          </a:p>
          <a:p>
            <a:pPr marL="0" indent="0">
              <a:lnSpc>
                <a:spcPct val="100000"/>
              </a:lnSpc>
              <a:buNone/>
            </a:pPr>
            <a:r>
              <a:rPr lang="en-US" sz="1300" dirty="0"/>
              <a:t>Yes,  the advertisement used video editing techniques to keep the eye level of the two artists at the same height.</a:t>
            </a:r>
          </a:p>
          <a:p>
            <a:pPr marL="0" indent="0">
              <a:lnSpc>
                <a:spcPct val="100000"/>
              </a:lnSpc>
              <a:buNone/>
            </a:pPr>
            <a:r>
              <a:rPr lang="en-US" sz="1300" b="1" dirty="0"/>
              <a:t>Was it original?</a:t>
            </a:r>
          </a:p>
          <a:p>
            <a:pPr marL="0" indent="0">
              <a:lnSpc>
                <a:spcPct val="100000"/>
              </a:lnSpc>
              <a:buNone/>
            </a:pPr>
            <a:r>
              <a:rPr lang="en-US" sz="1300" dirty="0"/>
              <a:t>Yes, it looked completely unique.</a:t>
            </a:r>
          </a:p>
          <a:p>
            <a:pPr marL="0" indent="0">
              <a:lnSpc>
                <a:spcPct val="100000"/>
              </a:lnSpc>
              <a:buNone/>
            </a:pPr>
            <a:r>
              <a:rPr lang="en-US" sz="1300" b="1" dirty="0"/>
              <a:t>Did it convey the required information?</a:t>
            </a:r>
          </a:p>
          <a:p>
            <a:pPr marL="0" indent="0">
              <a:lnSpc>
                <a:spcPct val="100000"/>
              </a:lnSpc>
              <a:buNone/>
            </a:pPr>
            <a:r>
              <a:rPr lang="en-US" sz="1300" dirty="0"/>
              <a:t>Yes, it conveyed all the necessary information through the use of text and audio for the visually or audially impaired through the forms of multiple medias.</a:t>
            </a:r>
          </a:p>
          <a:p>
            <a:pPr marL="0" indent="0">
              <a:lnSpc>
                <a:spcPct val="100000"/>
              </a:lnSpc>
              <a:buNone/>
            </a:pPr>
            <a:r>
              <a:rPr lang="en-US" sz="1300" b="1" dirty="0"/>
              <a:t>Were the key themes conveyed?</a:t>
            </a:r>
          </a:p>
          <a:p>
            <a:pPr marL="0" indent="0">
              <a:lnSpc>
                <a:spcPct val="100000"/>
              </a:lnSpc>
              <a:buNone/>
            </a:pPr>
            <a:r>
              <a:rPr lang="en-US" sz="1300" dirty="0"/>
              <a:t>Yes, it does convey the themes due to the use of crown symbols portrayed within the video and the use of background of London did also convey the theme with use of UK artists in video and audio form  </a:t>
            </a:r>
            <a:endParaRPr lang="en-US" sz="1300" b="1" dirty="0"/>
          </a:p>
          <a:p>
            <a:pPr marL="0" indent="0">
              <a:lnSpc>
                <a:spcPct val="100000"/>
              </a:lnSpc>
              <a:buNone/>
            </a:pPr>
            <a:r>
              <a:rPr lang="en-US" sz="1300" b="1" i="1" dirty="0"/>
              <a:t>-Arnav Patel</a:t>
            </a:r>
          </a:p>
        </p:txBody>
      </p:sp>
      <p:sp>
        <p:nvSpPr>
          <p:cNvPr id="3" name="Footer Placeholder 2">
            <a:extLst>
              <a:ext uri="{FF2B5EF4-FFF2-40B4-BE49-F238E27FC236}">
                <a16:creationId xmlns:a16="http://schemas.microsoft.com/office/drawing/2014/main" id="{883B4127-013F-4937-9D5E-FD983EA08030}"/>
              </a:ext>
            </a:extLst>
          </p:cNvPr>
          <p:cNvSpPr>
            <a:spLocks noGrp="1"/>
          </p:cNvSpPr>
          <p:nvPr>
            <p:ph type="ftr" sz="quarter" idx="11"/>
          </p:nvPr>
        </p:nvSpPr>
        <p:spPr>
          <a:xfrm>
            <a:off x="201168" y="6356350"/>
            <a:ext cx="265176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Simple Animation</a:t>
            </a:r>
          </a:p>
        </p:txBody>
      </p:sp>
      <p:sp>
        <p:nvSpPr>
          <p:cNvPr id="7" name="Slide Number Placeholder 6">
            <a:extLst>
              <a:ext uri="{FF2B5EF4-FFF2-40B4-BE49-F238E27FC236}">
                <a16:creationId xmlns:a16="http://schemas.microsoft.com/office/drawing/2014/main" id="{AB97462B-3336-4F29-A3AA-A9DC21EEA3D6}"/>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15</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36888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44F002-C8AA-44FD-B24A-768D0CBA2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E0A6460-D209-41A0-A5A9-3D7CE646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BE426-F79A-446B-905D-9601E05ACE0E}"/>
              </a:ext>
            </a:extLst>
          </p:cNvPr>
          <p:cNvSpPr>
            <a:spLocks noGrp="1"/>
          </p:cNvSpPr>
          <p:nvPr>
            <p:ph type="title"/>
          </p:nvPr>
        </p:nvSpPr>
        <p:spPr>
          <a:xfrm>
            <a:off x="647700" y="467958"/>
            <a:ext cx="9341031" cy="1420009"/>
          </a:xfrm>
        </p:spPr>
        <p:txBody>
          <a:bodyPr vert="horz" lIns="91440" tIns="45720" rIns="91440" bIns="45720" rtlCol="0" anchor="b">
            <a:normAutofit/>
          </a:bodyPr>
          <a:lstStyle/>
          <a:p>
            <a:r>
              <a:rPr lang="en-US" spc="-40" dirty="0">
                <a:solidFill>
                  <a:srgbClr val="FFFFFF"/>
                </a:solidFill>
              </a:rPr>
              <a:t>Project Brief</a:t>
            </a:r>
          </a:p>
        </p:txBody>
      </p:sp>
      <p:sp>
        <p:nvSpPr>
          <p:cNvPr id="6" name="Text Placeholder 5">
            <a:extLst>
              <a:ext uri="{FF2B5EF4-FFF2-40B4-BE49-F238E27FC236}">
                <a16:creationId xmlns:a16="http://schemas.microsoft.com/office/drawing/2014/main" id="{73482771-B56D-4489-87BB-AF85ECDE3952}"/>
              </a:ext>
            </a:extLst>
          </p:cNvPr>
          <p:cNvSpPr>
            <a:spLocks noGrp="1"/>
          </p:cNvSpPr>
          <p:nvPr>
            <p:ph type="body" sz="quarter" idx="15"/>
          </p:nvPr>
        </p:nvSpPr>
        <p:spPr>
          <a:xfrm>
            <a:off x="647700" y="2802367"/>
            <a:ext cx="10655301" cy="3367144"/>
          </a:xfrm>
        </p:spPr>
        <p:txBody>
          <a:bodyPr vert="horz" lIns="91440" tIns="45720" rIns="91440" bIns="45720" rtlCol="0">
            <a:normAutofit/>
          </a:bodyPr>
          <a:lstStyle/>
          <a:p>
            <a:pPr marL="0" indent="0">
              <a:buNone/>
            </a:pPr>
            <a:r>
              <a:rPr lang="en-US" sz="2800" dirty="0"/>
              <a:t>I will be making a web video advertisement using many creative tools such as Premiere Pro, After Effects, Photoshop and Blender. It will include the information on where it is, when it is (time &amp; date), who will be there and correctly represent conveyed themes of said artist(s). It will be exported as a MP4 file format as it is going onto a HTML5 website, and that video format is the best choice. </a:t>
            </a:r>
          </a:p>
        </p:txBody>
      </p:sp>
      <p:sp>
        <p:nvSpPr>
          <p:cNvPr id="3" name="Footer Placeholder 2">
            <a:extLst>
              <a:ext uri="{FF2B5EF4-FFF2-40B4-BE49-F238E27FC236}">
                <a16:creationId xmlns:a16="http://schemas.microsoft.com/office/drawing/2014/main" id="{22E347DD-245D-444F-A93D-6DCD9E29B8E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dirty="0">
                <a:solidFill>
                  <a:schemeClr val="tx1"/>
                </a:solidFill>
                <a:latin typeface="+mn-lt"/>
                <a:ea typeface="+mn-ea"/>
                <a:cs typeface="+mn-cs"/>
              </a:rPr>
              <a:t>Simple Animation</a:t>
            </a:r>
          </a:p>
        </p:txBody>
      </p:sp>
      <p:sp>
        <p:nvSpPr>
          <p:cNvPr id="7" name="Slide Number Placeholder 6">
            <a:extLst>
              <a:ext uri="{FF2B5EF4-FFF2-40B4-BE49-F238E27FC236}">
                <a16:creationId xmlns:a16="http://schemas.microsoft.com/office/drawing/2014/main" id="{5CFBA5E2-74AD-4A4A-84E9-8B631DDA624C}"/>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a:t>
            </a:fld>
            <a:endParaRPr kumimoji="0" lang="en-US" b="0" i="0" u="none" strike="noStrike" cap="none" spc="0" normalizeH="0" baseline="0" noProof="0" dirty="0">
              <a:ln>
                <a:noFill/>
              </a:ln>
              <a:effectLst/>
              <a:uLnTx/>
              <a:uFillTx/>
            </a:endParaRPr>
          </a:p>
        </p:txBody>
      </p:sp>
    </p:spTree>
    <p:extLst>
      <p:ext uri="{BB962C8B-B14F-4D97-AF65-F5344CB8AC3E}">
        <p14:creationId xmlns:p14="http://schemas.microsoft.com/office/powerpoint/2010/main" val="58539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F680AA7-D34E-4B52-8E70-123290659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B70024CF-5512-41E3-8BD3-A3A274013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DA7A8A-9F01-4240-8E2C-3845F3F42076}"/>
              </a:ext>
            </a:extLst>
          </p:cNvPr>
          <p:cNvSpPr>
            <a:spLocks noGrp="1"/>
          </p:cNvSpPr>
          <p:nvPr>
            <p:ph type="title"/>
          </p:nvPr>
        </p:nvSpPr>
        <p:spPr>
          <a:xfrm>
            <a:off x="966696" y="269507"/>
            <a:ext cx="10520080" cy="722594"/>
          </a:xfrm>
        </p:spPr>
        <p:txBody>
          <a:bodyPr vert="horz" lIns="91440" tIns="45720" rIns="91440" bIns="45720" rtlCol="0" anchor="ctr">
            <a:normAutofit/>
          </a:bodyPr>
          <a:lstStyle/>
          <a:p>
            <a:pPr algn="r"/>
            <a:r>
              <a:rPr lang="en-US" sz="2800" spc="-40" dirty="0">
                <a:solidFill>
                  <a:srgbClr val="FFFFFF"/>
                </a:solidFill>
              </a:rPr>
              <a:t>Brainstorm</a:t>
            </a:r>
          </a:p>
        </p:txBody>
      </p:sp>
      <p:pic>
        <p:nvPicPr>
          <p:cNvPr id="1026" name="Picture 2" descr="Viking metal 1080P, 2K, 4K, 5K HD wallpapers free download | Wallpaper Flare">
            <a:extLst>
              <a:ext uri="{FF2B5EF4-FFF2-40B4-BE49-F238E27FC236}">
                <a16:creationId xmlns:a16="http://schemas.microsoft.com/office/drawing/2014/main" id="{886AC4E7-DC57-4A63-AF43-378B62B950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51" r="-2" b="-2"/>
          <a:stretch/>
        </p:blipFill>
        <p:spPr bwMode="auto">
          <a:xfrm>
            <a:off x="20" y="1150466"/>
            <a:ext cx="5067279" cy="28772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tch a Clip From Daft Punk&amp;#39;s Legendary Coachella 2006 Performance |  Insomniac">
            <a:extLst>
              <a:ext uri="{FF2B5EF4-FFF2-40B4-BE49-F238E27FC236}">
                <a16:creationId xmlns:a16="http://schemas.microsoft.com/office/drawing/2014/main" id="{7B974DCD-2ED5-4A46-96AC-180F9E5C7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31" r="-2" b="4877"/>
          <a:stretch/>
        </p:blipFill>
        <p:spPr bwMode="auto">
          <a:xfrm>
            <a:off x="20" y="4027714"/>
            <a:ext cx="5067279" cy="283028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A553779E-81DC-4F47-95A8-019BD9384158}"/>
              </a:ext>
            </a:extLst>
          </p:cNvPr>
          <p:cNvSpPr>
            <a:spLocks noGrp="1"/>
          </p:cNvSpPr>
          <p:nvPr>
            <p:ph type="body" sz="quarter" idx="15"/>
          </p:nvPr>
        </p:nvSpPr>
        <p:spPr>
          <a:xfrm>
            <a:off x="5832764" y="1697317"/>
            <a:ext cx="5654012" cy="4891176"/>
          </a:xfrm>
        </p:spPr>
        <p:txBody>
          <a:bodyPr vert="horz" lIns="91440" tIns="45720" rIns="91440" bIns="45720" rtlCol="0">
            <a:normAutofit/>
          </a:bodyPr>
          <a:lstStyle/>
          <a:p>
            <a:pPr marL="0" indent="0">
              <a:lnSpc>
                <a:spcPct val="100000"/>
              </a:lnSpc>
              <a:buNone/>
            </a:pPr>
            <a:r>
              <a:rPr lang="en-US" sz="1800" b="1" dirty="0">
                <a:effectLst/>
              </a:rPr>
              <a:t>Type</a:t>
            </a:r>
            <a:r>
              <a:rPr lang="en-US" sz="1800" dirty="0">
                <a:effectLst/>
              </a:rPr>
              <a:t> </a:t>
            </a:r>
            <a:r>
              <a:rPr lang="en-US" sz="1800" b="1" dirty="0">
                <a:effectLst/>
              </a:rPr>
              <a:t>-</a:t>
            </a:r>
            <a:r>
              <a:rPr lang="en-US" sz="1800" dirty="0">
                <a:effectLst/>
              </a:rPr>
              <a:t> I can make use of both 3D and 2D animation along with other videos relatin</a:t>
            </a:r>
            <a:r>
              <a:rPr lang="en-US" sz="1800" dirty="0"/>
              <a:t>g to the artists.</a:t>
            </a:r>
          </a:p>
          <a:p>
            <a:pPr marL="0" indent="0">
              <a:lnSpc>
                <a:spcPct val="100000"/>
              </a:lnSpc>
              <a:buNone/>
            </a:pPr>
            <a:r>
              <a:rPr lang="en-US" sz="1800" b="1" dirty="0">
                <a:effectLst/>
              </a:rPr>
              <a:t>Theme</a:t>
            </a:r>
            <a:r>
              <a:rPr lang="en-US" sz="1800" dirty="0">
                <a:effectLst/>
              </a:rPr>
              <a:t> </a:t>
            </a:r>
            <a:r>
              <a:rPr lang="en-US" sz="1800" b="1" dirty="0">
                <a:effectLst/>
              </a:rPr>
              <a:t>-</a:t>
            </a:r>
            <a:r>
              <a:rPr lang="en-US" sz="1800" dirty="0">
                <a:effectLst/>
              </a:rPr>
              <a:t> I could go for more of a rock styling with pyrotechnics or even a more of a techno</a:t>
            </a:r>
            <a:r>
              <a:rPr lang="en-US" sz="1800" dirty="0"/>
              <a:t> futuristic theme. There will also be use of the Hale school branding as they are involved with it.</a:t>
            </a:r>
          </a:p>
          <a:p>
            <a:pPr marL="0" indent="0">
              <a:lnSpc>
                <a:spcPct val="100000"/>
              </a:lnSpc>
              <a:buNone/>
            </a:pPr>
            <a:r>
              <a:rPr lang="en-US" sz="1800" b="1" dirty="0"/>
              <a:t>Goals</a:t>
            </a:r>
            <a:r>
              <a:rPr lang="en-US" sz="1800" dirty="0"/>
              <a:t> </a:t>
            </a:r>
            <a:r>
              <a:rPr lang="en-US" sz="1800" b="1" dirty="0"/>
              <a:t>-</a:t>
            </a:r>
            <a:r>
              <a:rPr lang="en-US" sz="1800" dirty="0"/>
              <a:t> There will be use of text, images, videos and 3D models to convey the information about the event listed in project brief.</a:t>
            </a:r>
          </a:p>
          <a:p>
            <a:pPr marL="0" indent="0">
              <a:lnSpc>
                <a:spcPct val="100000"/>
              </a:lnSpc>
              <a:buNone/>
            </a:pPr>
            <a:r>
              <a:rPr lang="en-US" sz="1800" b="1" dirty="0"/>
              <a:t>Purpose</a:t>
            </a:r>
            <a:r>
              <a:rPr lang="en-US" sz="1800" dirty="0"/>
              <a:t>  </a:t>
            </a:r>
            <a:r>
              <a:rPr lang="en-US" sz="1800" b="1" dirty="0"/>
              <a:t>-</a:t>
            </a:r>
            <a:r>
              <a:rPr lang="en-US" sz="1800" dirty="0"/>
              <a:t> The purpose of the advertisement is to inform the viewer of the information of the event while also peaking their interest.</a:t>
            </a:r>
          </a:p>
          <a:p>
            <a:pPr marL="0" indent="0">
              <a:lnSpc>
                <a:spcPct val="100000"/>
              </a:lnSpc>
              <a:buNone/>
            </a:pPr>
            <a:r>
              <a:rPr lang="en-US" sz="1800" b="1" dirty="0"/>
              <a:t>Artists -</a:t>
            </a:r>
            <a:r>
              <a:rPr lang="en-US" sz="1800" dirty="0"/>
              <a:t> </a:t>
            </a:r>
            <a:r>
              <a:rPr lang="en-US" sz="1800" dirty="0" err="1"/>
              <a:t>Stormzy</a:t>
            </a:r>
            <a:r>
              <a:rPr lang="en-US" sz="1800" dirty="0"/>
              <a:t>, Dave, Aitch and AJ Tracy.</a:t>
            </a:r>
          </a:p>
          <a:p>
            <a:pPr marL="0" indent="0">
              <a:lnSpc>
                <a:spcPct val="100000"/>
              </a:lnSpc>
              <a:buNone/>
            </a:pPr>
            <a:r>
              <a:rPr lang="en-US" sz="1800" b="1" dirty="0"/>
              <a:t>Time &amp; Date –</a:t>
            </a:r>
            <a:r>
              <a:rPr lang="en-US" sz="1800" dirty="0"/>
              <a:t> 8 pm September 10th</a:t>
            </a:r>
          </a:p>
        </p:txBody>
      </p:sp>
      <p:sp>
        <p:nvSpPr>
          <p:cNvPr id="3" name="Footer Placeholder 2">
            <a:extLst>
              <a:ext uri="{FF2B5EF4-FFF2-40B4-BE49-F238E27FC236}">
                <a16:creationId xmlns:a16="http://schemas.microsoft.com/office/drawing/2014/main" id="{D5E1790C-3A06-49F0-B167-3B5C5ED32A35}"/>
              </a:ext>
            </a:extLst>
          </p:cNvPr>
          <p:cNvSpPr>
            <a:spLocks noGrp="1"/>
          </p:cNvSpPr>
          <p:nvPr>
            <p:ph type="ftr" sz="quarter" idx="11"/>
          </p:nvPr>
        </p:nvSpPr>
        <p:spPr>
          <a:xfrm>
            <a:off x="199277" y="6356350"/>
            <a:ext cx="3877423" cy="365125"/>
          </a:xfrm>
        </p:spPr>
        <p:txBody>
          <a:bodyPr vert="horz" lIns="91440" tIns="45720" rIns="91440" bIns="45720" rtlCol="0" anchor="ctr">
            <a:normAutofit/>
          </a:bodyPr>
          <a:lstStyle/>
          <a:p>
            <a:pPr>
              <a:spcAft>
                <a:spcPts val="600"/>
              </a:spcAft>
            </a:pPr>
            <a:r>
              <a:rPr lang="en-US" kern="1200" dirty="0">
                <a:latin typeface="+mn-lt"/>
                <a:ea typeface="+mn-ea"/>
                <a:cs typeface="+mn-cs"/>
              </a:rPr>
              <a:t>Simple Animation</a:t>
            </a:r>
          </a:p>
        </p:txBody>
      </p:sp>
      <p:sp>
        <p:nvSpPr>
          <p:cNvPr id="7" name="Slide Number Placeholder 6">
            <a:extLst>
              <a:ext uri="{FF2B5EF4-FFF2-40B4-BE49-F238E27FC236}">
                <a16:creationId xmlns:a16="http://schemas.microsoft.com/office/drawing/2014/main" id="{88867206-B129-4112-BC66-F540786CFE5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3393377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32D422A9-E718-40DD-B53E-04D760643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13">
            <a:extLst>
              <a:ext uri="{FF2B5EF4-FFF2-40B4-BE49-F238E27FC236}">
                <a16:creationId xmlns:a16="http://schemas.microsoft.com/office/drawing/2014/main" id="{6E0A6460-D209-41A0-A5A9-3D7CE646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5E022B-41D8-4622-B2DF-0581CFC991D2}"/>
              </a:ext>
            </a:extLst>
          </p:cNvPr>
          <p:cNvSpPr>
            <a:spLocks noGrp="1"/>
          </p:cNvSpPr>
          <p:nvPr>
            <p:ph type="title"/>
          </p:nvPr>
        </p:nvSpPr>
        <p:spPr>
          <a:xfrm>
            <a:off x="647700" y="274321"/>
            <a:ext cx="10553700" cy="601980"/>
          </a:xfrm>
        </p:spPr>
        <p:txBody>
          <a:bodyPr vert="horz" lIns="91440" tIns="45720" rIns="91440" bIns="45720" rtlCol="0" anchor="ctr">
            <a:normAutofit/>
          </a:bodyPr>
          <a:lstStyle/>
          <a:p>
            <a:r>
              <a:rPr lang="en-US" sz="2800" spc="-40" dirty="0">
                <a:solidFill>
                  <a:srgbClr val="FFFFFF"/>
                </a:solidFill>
              </a:rPr>
              <a:t>Design criteria</a:t>
            </a:r>
          </a:p>
        </p:txBody>
      </p:sp>
      <p:sp>
        <p:nvSpPr>
          <p:cNvPr id="6" name="Text Placeholder 5">
            <a:extLst>
              <a:ext uri="{FF2B5EF4-FFF2-40B4-BE49-F238E27FC236}">
                <a16:creationId xmlns:a16="http://schemas.microsoft.com/office/drawing/2014/main" id="{ABF63A25-B4A9-4D3C-AD5E-D0E5133292BE}"/>
              </a:ext>
            </a:extLst>
          </p:cNvPr>
          <p:cNvSpPr>
            <a:spLocks noGrp="1"/>
          </p:cNvSpPr>
          <p:nvPr>
            <p:ph type="body" sz="quarter" idx="15"/>
          </p:nvPr>
        </p:nvSpPr>
        <p:spPr>
          <a:xfrm>
            <a:off x="647700" y="1690063"/>
            <a:ext cx="10755406" cy="4382629"/>
          </a:xfrm>
        </p:spPr>
        <p:txBody>
          <a:bodyPr vert="horz" lIns="91440" tIns="45720" rIns="91440" bIns="45720" rtlCol="0">
            <a:normAutofit/>
          </a:bodyPr>
          <a:lstStyle/>
          <a:p>
            <a:pPr marL="0" indent="-228600">
              <a:lnSpc>
                <a:spcPct val="100000"/>
              </a:lnSpc>
            </a:pPr>
            <a:r>
              <a:rPr lang="en-US" sz="1900" dirty="0"/>
              <a:t>I am going to use the Hale </a:t>
            </a:r>
            <a:r>
              <a:rPr lang="en-US" sz="1900" dirty="0" err="1"/>
              <a:t>colours</a:t>
            </a:r>
            <a:r>
              <a:rPr lang="en-US" sz="1900" dirty="0"/>
              <a:t> </a:t>
            </a:r>
            <a:r>
              <a:rPr lang="en-AU" sz="1900" b="1" dirty="0">
                <a:solidFill>
                  <a:srgbClr val="00204E"/>
                </a:solidFill>
              </a:rPr>
              <a:t>(Dark blue #00204E</a:t>
            </a:r>
            <a:r>
              <a:rPr lang="en-AU" sz="1900" dirty="0"/>
              <a:t> </a:t>
            </a:r>
            <a:r>
              <a:rPr lang="en-AU" sz="1900" b="1" dirty="0">
                <a:solidFill>
                  <a:srgbClr val="AACAE6"/>
                </a:solidFill>
              </a:rPr>
              <a:t>|</a:t>
            </a:r>
            <a:r>
              <a:rPr lang="en-AU" sz="1900" dirty="0"/>
              <a:t> </a:t>
            </a:r>
            <a:r>
              <a:rPr lang="en-AU" sz="1900" b="1" dirty="0">
                <a:solidFill>
                  <a:srgbClr val="AACAE6"/>
                </a:solidFill>
              </a:rPr>
              <a:t>Light</a:t>
            </a:r>
            <a:r>
              <a:rPr lang="en-AU" sz="1900" dirty="0">
                <a:solidFill>
                  <a:srgbClr val="AACAE6"/>
                </a:solidFill>
              </a:rPr>
              <a:t> </a:t>
            </a:r>
            <a:r>
              <a:rPr lang="en-AU" sz="1900" b="1" dirty="0">
                <a:solidFill>
                  <a:srgbClr val="AACAE6"/>
                </a:solidFill>
              </a:rPr>
              <a:t>Blue #AACAE6</a:t>
            </a:r>
            <a:r>
              <a:rPr lang="en-AU" sz="1900" dirty="0"/>
              <a:t> </a:t>
            </a:r>
            <a:r>
              <a:rPr lang="en-AU" sz="1900" b="1" dirty="0">
                <a:solidFill>
                  <a:srgbClr val="F5CF47"/>
                </a:solidFill>
              </a:rPr>
              <a:t>|</a:t>
            </a:r>
            <a:r>
              <a:rPr lang="en-AU" sz="1900" dirty="0"/>
              <a:t> </a:t>
            </a:r>
            <a:r>
              <a:rPr lang="en-AU" sz="1900" b="1" dirty="0">
                <a:solidFill>
                  <a:srgbClr val="F5CF47"/>
                </a:solidFill>
              </a:rPr>
              <a:t>Yellow #F5CF47</a:t>
            </a:r>
            <a:r>
              <a:rPr lang="en-AU" sz="1900" dirty="0"/>
              <a:t> </a:t>
            </a:r>
            <a:r>
              <a:rPr lang="en-AU" sz="1900" b="1" dirty="0"/>
              <a:t>|</a:t>
            </a:r>
            <a:r>
              <a:rPr lang="en-AU" sz="1900" dirty="0"/>
              <a:t> </a:t>
            </a:r>
            <a:r>
              <a:rPr lang="en-AU" sz="1900" b="1" dirty="0">
                <a:solidFill>
                  <a:srgbClr val="000000"/>
                </a:solidFill>
              </a:rPr>
              <a:t>Black #000</a:t>
            </a:r>
            <a:r>
              <a:rPr lang="en-AU" sz="1900" b="1" dirty="0"/>
              <a:t>)</a:t>
            </a:r>
            <a:r>
              <a:rPr lang="en-US" sz="1900" dirty="0"/>
              <a:t> along side their logo while following their style guide when representing their corporate image.</a:t>
            </a:r>
          </a:p>
          <a:p>
            <a:pPr marL="0" indent="-228600">
              <a:lnSpc>
                <a:spcPct val="100000"/>
              </a:lnSpc>
            </a:pPr>
            <a:r>
              <a:rPr lang="en-US" sz="1900" dirty="0"/>
              <a:t>My primary age group is Males living in Australia from 14 – 18, mainly English speaking as that is the majority of the population. Text will have audio along with it to ensure accessibility for the disabled.</a:t>
            </a:r>
          </a:p>
          <a:p>
            <a:pPr marL="0" indent="-228600">
              <a:lnSpc>
                <a:spcPct val="100000"/>
              </a:lnSpc>
            </a:pPr>
            <a:r>
              <a:rPr lang="en-US" sz="1900" dirty="0"/>
              <a:t>The product will be used as an information resource and incorporate video, photo, text and audio to meet the client’s brief while also being accessible.</a:t>
            </a:r>
          </a:p>
          <a:p>
            <a:pPr marL="0" indent="-228600">
              <a:lnSpc>
                <a:spcPct val="100000"/>
              </a:lnSpc>
            </a:pPr>
            <a:r>
              <a:rPr lang="en-US" sz="1900" dirty="0"/>
              <a:t>It is going onto a website running HTML5 and therefor the recommended video format is mp4.</a:t>
            </a:r>
          </a:p>
          <a:p>
            <a:pPr marL="0" indent="-228600">
              <a:lnSpc>
                <a:spcPct val="100000"/>
              </a:lnSpc>
            </a:pPr>
            <a:r>
              <a:rPr lang="en-US" sz="1900" dirty="0"/>
              <a:t>I’m going to use 2340x765 resolution for the banner giving it a aspect ratio of 3.06:1</a:t>
            </a:r>
          </a:p>
          <a:p>
            <a:pPr marL="0" indent="-228600">
              <a:lnSpc>
                <a:spcPct val="100000"/>
              </a:lnSpc>
            </a:pPr>
            <a:r>
              <a:rPr lang="en-US" sz="1900" dirty="0"/>
              <a:t>I’m going to make use of emphasis through </a:t>
            </a:r>
            <a:r>
              <a:rPr lang="en-US" sz="1900" dirty="0" err="1"/>
              <a:t>colour</a:t>
            </a:r>
            <a:r>
              <a:rPr lang="en-US" sz="1900" dirty="0"/>
              <a:t> and contrast along with form of context and rule of thirds to achieve my goals.</a:t>
            </a:r>
          </a:p>
        </p:txBody>
      </p:sp>
      <p:sp>
        <p:nvSpPr>
          <p:cNvPr id="3" name="Footer Placeholder 2">
            <a:extLst>
              <a:ext uri="{FF2B5EF4-FFF2-40B4-BE49-F238E27FC236}">
                <a16:creationId xmlns:a16="http://schemas.microsoft.com/office/drawing/2014/main" id="{A79B16B2-4FC2-4DB7-9C04-F58502208728}"/>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dirty="0">
                <a:solidFill>
                  <a:schemeClr val="tx1"/>
                </a:solidFill>
                <a:latin typeface="+mn-lt"/>
                <a:ea typeface="+mn-ea"/>
                <a:cs typeface="+mn-cs"/>
              </a:rPr>
              <a:t>Simple Animation</a:t>
            </a:r>
          </a:p>
        </p:txBody>
      </p:sp>
      <p:sp>
        <p:nvSpPr>
          <p:cNvPr id="7" name="Slide Number Placeholder 6">
            <a:extLst>
              <a:ext uri="{FF2B5EF4-FFF2-40B4-BE49-F238E27FC236}">
                <a16:creationId xmlns:a16="http://schemas.microsoft.com/office/drawing/2014/main" id="{0817688B-FC0E-4B1D-B389-F7F72FA77FDE}"/>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4</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10717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D5F02A01-2A07-45CB-ABBD-23B6A3D05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D03BC28F-C3C3-48C8-AEF2-3D73C4EDB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61947-0F71-4B0A-8185-18400F6C34AE}"/>
              </a:ext>
            </a:extLst>
          </p:cNvPr>
          <p:cNvSpPr>
            <a:spLocks noGrp="1"/>
          </p:cNvSpPr>
          <p:nvPr>
            <p:ph type="title"/>
          </p:nvPr>
        </p:nvSpPr>
        <p:spPr>
          <a:xfrm>
            <a:off x="376518" y="827888"/>
            <a:ext cx="2366682" cy="5115711"/>
          </a:xfrm>
        </p:spPr>
        <p:txBody>
          <a:bodyPr vert="horz" lIns="91440" tIns="45720" rIns="91440" bIns="45720" rtlCol="0" anchor="t">
            <a:normAutofit/>
          </a:bodyPr>
          <a:lstStyle/>
          <a:p>
            <a:r>
              <a:rPr lang="en-US" sz="2400" spc="-40" dirty="0">
                <a:solidFill>
                  <a:srgbClr val="FFFFFF"/>
                </a:solidFill>
              </a:rPr>
              <a:t>Characteristics of target audience</a:t>
            </a:r>
          </a:p>
        </p:txBody>
      </p:sp>
      <p:sp>
        <p:nvSpPr>
          <p:cNvPr id="6" name="Text Placeholder 5">
            <a:extLst>
              <a:ext uri="{FF2B5EF4-FFF2-40B4-BE49-F238E27FC236}">
                <a16:creationId xmlns:a16="http://schemas.microsoft.com/office/drawing/2014/main" id="{F2AF03EB-1655-4CBE-A575-A0D8E96D309C}"/>
              </a:ext>
            </a:extLst>
          </p:cNvPr>
          <p:cNvSpPr>
            <a:spLocks noGrp="1"/>
          </p:cNvSpPr>
          <p:nvPr>
            <p:ph type="body" sz="quarter" idx="15"/>
          </p:nvPr>
        </p:nvSpPr>
        <p:spPr>
          <a:xfrm>
            <a:off x="3697043" y="779929"/>
            <a:ext cx="7663032" cy="5292763"/>
          </a:xfrm>
        </p:spPr>
        <p:txBody>
          <a:bodyPr vert="horz" lIns="91440" tIns="45720" rIns="91440" bIns="45720" rtlCol="0">
            <a:normAutofit/>
          </a:bodyPr>
          <a:lstStyle/>
          <a:p>
            <a:pPr marL="0" indent="-228600">
              <a:lnSpc>
                <a:spcPct val="100000"/>
              </a:lnSpc>
            </a:pPr>
            <a:r>
              <a:rPr lang="en-US" sz="2200" dirty="0"/>
              <a:t>Ethnicity – Gender is primarily male as that is the main audience of my artists.</a:t>
            </a:r>
          </a:p>
          <a:p>
            <a:pPr marL="0" indent="-228600">
              <a:lnSpc>
                <a:spcPct val="100000"/>
              </a:lnSpc>
            </a:pPr>
            <a:r>
              <a:rPr lang="en-US" sz="2200" b="0" i="0" dirty="0">
                <a:effectLst/>
              </a:rPr>
              <a:t>Age</a:t>
            </a:r>
            <a:r>
              <a:rPr lang="en-US" sz="2200" dirty="0"/>
              <a:t> – Mainly from 14-18 as that is where the type of music is most popular.</a:t>
            </a:r>
          </a:p>
          <a:p>
            <a:pPr marL="0" indent="-228600">
              <a:lnSpc>
                <a:spcPct val="100000"/>
              </a:lnSpc>
            </a:pPr>
            <a:r>
              <a:rPr lang="en-US" sz="2200" b="0" i="0" dirty="0">
                <a:effectLst/>
              </a:rPr>
              <a:t>Language</a:t>
            </a:r>
            <a:r>
              <a:rPr lang="en-US" sz="2200" dirty="0"/>
              <a:t> – My target audience consists of primarily people that can speak English.</a:t>
            </a:r>
          </a:p>
          <a:p>
            <a:pPr marL="0" indent="-228600">
              <a:lnSpc>
                <a:spcPct val="100000"/>
              </a:lnSpc>
            </a:pPr>
            <a:r>
              <a:rPr lang="en-US" sz="2200" b="0" i="0" dirty="0">
                <a:effectLst/>
              </a:rPr>
              <a:t>Socio and Economic status – My target audience is the middle to upper class as they would be the classes that could afford to usually go to concerts.</a:t>
            </a:r>
          </a:p>
          <a:p>
            <a:pPr marL="0" indent="-228600">
              <a:lnSpc>
                <a:spcPct val="100000"/>
              </a:lnSpc>
            </a:pPr>
            <a:r>
              <a:rPr lang="en-US" sz="2200" b="0" i="0" dirty="0">
                <a:effectLst/>
              </a:rPr>
              <a:t>Technology – They would need to have some understanding of technology to see the add and buy a ticket but given the target age they should be fine with that.</a:t>
            </a:r>
          </a:p>
        </p:txBody>
      </p:sp>
      <p:sp>
        <p:nvSpPr>
          <p:cNvPr id="3" name="Footer Placeholder 2">
            <a:extLst>
              <a:ext uri="{FF2B5EF4-FFF2-40B4-BE49-F238E27FC236}">
                <a16:creationId xmlns:a16="http://schemas.microsoft.com/office/drawing/2014/main" id="{38326446-73E7-4FCE-91A5-B1AE251DA401}"/>
              </a:ext>
            </a:extLst>
          </p:cNvPr>
          <p:cNvSpPr>
            <a:spLocks noGrp="1"/>
          </p:cNvSpPr>
          <p:nvPr>
            <p:ph type="ftr" sz="quarter" idx="11"/>
          </p:nvPr>
        </p:nvSpPr>
        <p:spPr>
          <a:xfrm>
            <a:off x="201168" y="6356350"/>
            <a:ext cx="2651760" cy="365125"/>
          </a:xfrm>
        </p:spPr>
        <p:txBody>
          <a:bodyPr vert="horz" lIns="91440" tIns="45720" rIns="91440" bIns="45720" rtlCol="0" anchor="ctr">
            <a:normAutofit/>
          </a:bodyPr>
          <a:lstStyle/>
          <a:p>
            <a:pPr>
              <a:spcAft>
                <a:spcPts val="600"/>
              </a:spcAft>
            </a:pPr>
            <a:r>
              <a:rPr lang="en-US" kern="1200" dirty="0">
                <a:latin typeface="+mn-lt"/>
                <a:ea typeface="+mn-ea"/>
                <a:cs typeface="+mn-cs"/>
              </a:rPr>
              <a:t>Simple Animation</a:t>
            </a:r>
          </a:p>
        </p:txBody>
      </p:sp>
      <p:sp>
        <p:nvSpPr>
          <p:cNvPr id="7" name="Slide Number Placeholder 6">
            <a:extLst>
              <a:ext uri="{FF2B5EF4-FFF2-40B4-BE49-F238E27FC236}">
                <a16:creationId xmlns:a16="http://schemas.microsoft.com/office/drawing/2014/main" id="{BBFA5393-48CF-415F-87D4-AEF9C6CDFA34}"/>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5</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1941380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5F02A01-2A07-45CB-ABBD-23B6A3D05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3BC28F-C3C3-48C8-AEF2-3D73C4EDB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A6144-1AC5-4B3A-AFC2-9194FAFAE770}"/>
              </a:ext>
            </a:extLst>
          </p:cNvPr>
          <p:cNvSpPr>
            <a:spLocks noGrp="1"/>
          </p:cNvSpPr>
          <p:nvPr>
            <p:ph type="title"/>
          </p:nvPr>
        </p:nvSpPr>
        <p:spPr>
          <a:xfrm>
            <a:off x="376518" y="827888"/>
            <a:ext cx="2366682" cy="5115711"/>
          </a:xfrm>
        </p:spPr>
        <p:txBody>
          <a:bodyPr vert="horz" lIns="91440" tIns="45720" rIns="91440" bIns="45720" rtlCol="0" anchor="t">
            <a:normAutofit/>
          </a:bodyPr>
          <a:lstStyle/>
          <a:p>
            <a:r>
              <a:rPr lang="en-US" sz="2600" spc="-40">
                <a:solidFill>
                  <a:srgbClr val="FFFFFF"/>
                </a:solidFill>
              </a:rPr>
              <a:t>Requirements of the target audience</a:t>
            </a:r>
          </a:p>
        </p:txBody>
      </p:sp>
      <p:sp>
        <p:nvSpPr>
          <p:cNvPr id="6" name="Text Placeholder 5">
            <a:extLst>
              <a:ext uri="{FF2B5EF4-FFF2-40B4-BE49-F238E27FC236}">
                <a16:creationId xmlns:a16="http://schemas.microsoft.com/office/drawing/2014/main" id="{E91A14E6-EB00-4E88-A718-FF2FE848C18E}"/>
              </a:ext>
            </a:extLst>
          </p:cNvPr>
          <p:cNvSpPr>
            <a:spLocks noGrp="1"/>
          </p:cNvSpPr>
          <p:nvPr>
            <p:ph type="body" sz="quarter" idx="15"/>
          </p:nvPr>
        </p:nvSpPr>
        <p:spPr>
          <a:xfrm>
            <a:off x="3697043" y="779929"/>
            <a:ext cx="7663032" cy="5292763"/>
          </a:xfrm>
        </p:spPr>
        <p:txBody>
          <a:bodyPr vert="horz" lIns="91440" tIns="45720" rIns="91440" bIns="45720" rtlCol="0">
            <a:normAutofit/>
          </a:bodyPr>
          <a:lstStyle/>
          <a:p>
            <a:pPr marL="0" indent="-228600">
              <a:lnSpc>
                <a:spcPct val="100000"/>
              </a:lnSpc>
            </a:pPr>
            <a:r>
              <a:rPr lang="en-US" sz="3200" dirty="0"/>
              <a:t>To access the battle of the bands they will need to have some amount of money to be able to buy a ticket along with a computer to first see the ad and also place their order.</a:t>
            </a:r>
          </a:p>
          <a:p>
            <a:pPr marL="0" indent="-228600">
              <a:lnSpc>
                <a:spcPct val="100000"/>
              </a:lnSpc>
            </a:pPr>
            <a:r>
              <a:rPr lang="en-US" sz="3200" b="0" i="0" dirty="0">
                <a:effectLst/>
              </a:rPr>
              <a:t>They need to get to Hale school for i</a:t>
            </a:r>
            <a:r>
              <a:rPr lang="en-US" sz="3200" dirty="0"/>
              <a:t>t.</a:t>
            </a:r>
          </a:p>
          <a:p>
            <a:pPr marL="0" indent="-228600">
              <a:lnSpc>
                <a:spcPct val="100000"/>
              </a:lnSpc>
            </a:pPr>
            <a:r>
              <a:rPr lang="en-US" sz="3200" b="0" i="0" dirty="0">
                <a:effectLst/>
              </a:rPr>
              <a:t>They  need to have an interest in the type of music els</a:t>
            </a:r>
            <a:r>
              <a:rPr lang="en-US" sz="3200" dirty="0"/>
              <a:t>e that will not be interested by the advertisement or want to attend.</a:t>
            </a:r>
            <a:endParaRPr lang="en-US" sz="3200" b="0" i="0" dirty="0">
              <a:effectLst/>
            </a:endParaRPr>
          </a:p>
        </p:txBody>
      </p:sp>
      <p:sp>
        <p:nvSpPr>
          <p:cNvPr id="3" name="Footer Placeholder 2">
            <a:extLst>
              <a:ext uri="{FF2B5EF4-FFF2-40B4-BE49-F238E27FC236}">
                <a16:creationId xmlns:a16="http://schemas.microsoft.com/office/drawing/2014/main" id="{D38B72F8-AE20-4043-8240-9E2C794B117F}"/>
              </a:ext>
            </a:extLst>
          </p:cNvPr>
          <p:cNvSpPr>
            <a:spLocks noGrp="1"/>
          </p:cNvSpPr>
          <p:nvPr>
            <p:ph type="ftr" sz="quarter" idx="11"/>
          </p:nvPr>
        </p:nvSpPr>
        <p:spPr>
          <a:xfrm>
            <a:off x="201168" y="6356350"/>
            <a:ext cx="2651760" cy="365125"/>
          </a:xfrm>
        </p:spPr>
        <p:txBody>
          <a:bodyPr vert="horz" lIns="91440" tIns="45720" rIns="91440" bIns="45720" rtlCol="0" anchor="ctr">
            <a:normAutofit/>
          </a:bodyPr>
          <a:lstStyle/>
          <a:p>
            <a:pPr>
              <a:spcAft>
                <a:spcPts val="600"/>
              </a:spcAft>
            </a:pPr>
            <a:r>
              <a:rPr lang="en-US" kern="1200" dirty="0">
                <a:latin typeface="+mn-lt"/>
                <a:ea typeface="+mn-ea"/>
                <a:cs typeface="+mn-cs"/>
              </a:rPr>
              <a:t>Simple Animation</a:t>
            </a:r>
          </a:p>
        </p:txBody>
      </p:sp>
      <p:sp>
        <p:nvSpPr>
          <p:cNvPr id="7" name="Slide Number Placeholder 6">
            <a:extLst>
              <a:ext uri="{FF2B5EF4-FFF2-40B4-BE49-F238E27FC236}">
                <a16:creationId xmlns:a16="http://schemas.microsoft.com/office/drawing/2014/main" id="{83A06930-CC1A-4596-9CE5-D432A0B37678}"/>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6</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383320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B36BC79-0C12-4C12-8449-24878DC2F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B72A17-40FA-44B4-8FF9-B18C9A23051D}"/>
              </a:ext>
            </a:extLst>
          </p:cNvPr>
          <p:cNvSpPr>
            <a:spLocks noGrp="1"/>
          </p:cNvSpPr>
          <p:nvPr>
            <p:ph type="title"/>
          </p:nvPr>
        </p:nvSpPr>
        <p:spPr>
          <a:xfrm>
            <a:off x="647700" y="272899"/>
            <a:ext cx="5349063" cy="1814233"/>
          </a:xfrm>
        </p:spPr>
        <p:txBody>
          <a:bodyPr vert="horz" lIns="91440" tIns="45720" rIns="91440" bIns="45720" rtlCol="0" anchor="b">
            <a:normAutofit/>
          </a:bodyPr>
          <a:lstStyle/>
          <a:p>
            <a:r>
              <a:rPr lang="en-US" spc="-40" dirty="0">
                <a:solidFill>
                  <a:schemeClr val="accent1"/>
                </a:solidFill>
              </a:rPr>
              <a:t>Technology</a:t>
            </a:r>
          </a:p>
        </p:txBody>
      </p:sp>
      <p:sp>
        <p:nvSpPr>
          <p:cNvPr id="6" name="Text Placeholder 5">
            <a:extLst>
              <a:ext uri="{FF2B5EF4-FFF2-40B4-BE49-F238E27FC236}">
                <a16:creationId xmlns:a16="http://schemas.microsoft.com/office/drawing/2014/main" id="{41CDDA6F-EBE6-40F9-95A7-D05A93D006BE}"/>
              </a:ext>
            </a:extLst>
          </p:cNvPr>
          <p:cNvSpPr>
            <a:spLocks noGrp="1"/>
          </p:cNvSpPr>
          <p:nvPr>
            <p:ph type="body" sz="quarter" idx="15"/>
          </p:nvPr>
        </p:nvSpPr>
        <p:spPr>
          <a:xfrm>
            <a:off x="647700" y="2209800"/>
            <a:ext cx="5938371" cy="3916082"/>
          </a:xfrm>
        </p:spPr>
        <p:txBody>
          <a:bodyPr vert="horz" lIns="91440" tIns="45720" rIns="91440" bIns="45720" rtlCol="0">
            <a:normAutofit/>
          </a:bodyPr>
          <a:lstStyle/>
          <a:p>
            <a:pPr marL="0" indent="0">
              <a:buNone/>
            </a:pPr>
            <a:r>
              <a:rPr lang="en-US" b="1" dirty="0"/>
              <a:t>Hardware:</a:t>
            </a:r>
          </a:p>
          <a:p>
            <a:pPr indent="-228600"/>
            <a:r>
              <a:rPr lang="en-US" dirty="0"/>
              <a:t>AIT Computers - Intel core 17-770 3.60GHz, 16Gb of RAM and Nvidia Quadro M620.</a:t>
            </a:r>
          </a:p>
          <a:p>
            <a:pPr indent="-228600"/>
            <a:r>
              <a:rPr lang="en-US" dirty="0"/>
              <a:t>Surface Laptop - Intel Core i5-8350U 1.70GHz, 8Gb of RAM and Intel integrated graphics.</a:t>
            </a:r>
          </a:p>
          <a:p>
            <a:pPr indent="-228600"/>
            <a:r>
              <a:rPr lang="en-US" dirty="0"/>
              <a:t>My PC - AMD Ryzen 3800xt, 32Gb of RAM at 3200MHz and Nvidia GTX 1070 OC</a:t>
            </a:r>
          </a:p>
        </p:txBody>
      </p:sp>
      <p:pic>
        <p:nvPicPr>
          <p:cNvPr id="1028" name="Picture 4" descr="Build up to &amp;quot;Set Up Tour&amp;quot; - Updated Corsair Spec Omega AMD Gigabyte PC -  YouTube">
            <a:extLst>
              <a:ext uri="{FF2B5EF4-FFF2-40B4-BE49-F238E27FC236}">
                <a16:creationId xmlns:a16="http://schemas.microsoft.com/office/drawing/2014/main" id="{30EBBD25-8D10-4904-87BB-351C731864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37" r="4560" b="-1"/>
          <a:stretch/>
        </p:blipFill>
        <p:spPr bwMode="auto">
          <a:xfrm>
            <a:off x="7086600" y="10"/>
            <a:ext cx="5105401" cy="34391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D948B28-B7BC-4831-AD49-691EF917DD4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chemeClr val="tx1"/>
                </a:solidFill>
                <a:latin typeface="+mn-lt"/>
                <a:ea typeface="+mn-ea"/>
                <a:cs typeface="+mn-cs"/>
              </a:rPr>
              <a:t>Simple Animation</a:t>
            </a:r>
          </a:p>
        </p:txBody>
      </p:sp>
      <p:pic>
        <p:nvPicPr>
          <p:cNvPr id="1026" name="Picture 2" descr="Surface Book 2 Review: Meet Microsoft&amp;#39;s Beefy, Fast, Everything Machine |  WIRED">
            <a:extLst>
              <a:ext uri="{FF2B5EF4-FFF2-40B4-BE49-F238E27FC236}">
                <a16:creationId xmlns:a16="http://schemas.microsoft.com/office/drawing/2014/main" id="{05113E56-A343-4A8E-A31C-96ADEB1D43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9" r="4" b="9087"/>
          <a:stretch/>
        </p:blipFill>
        <p:spPr bwMode="auto">
          <a:xfrm>
            <a:off x="7086600" y="3439160"/>
            <a:ext cx="5105401" cy="343916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14E6147-9403-4380-A248-7C6EBE57A10E}"/>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a:ln>
                  <a:noFill/>
                </a:ln>
                <a:solidFill>
                  <a:srgbClr val="FFFFFF"/>
                </a:solidFill>
                <a:effectLst/>
                <a:uLnTx/>
                <a:uFillTx/>
              </a:rPr>
              <a:pPr marR="0" lvl="0" indent="0" fontAlgn="auto">
                <a:spcBef>
                  <a:spcPts val="0"/>
                </a:spcBef>
                <a:spcAft>
                  <a:spcPts val="600"/>
                </a:spcAft>
                <a:buClrTx/>
                <a:buSzTx/>
                <a:buFontTx/>
                <a:buNone/>
                <a:tabLst/>
                <a:defRPr/>
              </a:pPr>
              <a:t>7</a:t>
            </a:fld>
            <a:endParaRPr kumimoji="0" lang="en-US" b="0" i="0" u="none" strike="noStrike"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189852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9750BD-DA78-42B2-B5A4-A84E29984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06A26C-8C0A-411E-BF72-5EE060434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B72A17-40FA-44B4-8FF9-B18C9A23051D}"/>
              </a:ext>
            </a:extLst>
          </p:cNvPr>
          <p:cNvSpPr>
            <a:spLocks noGrp="1"/>
          </p:cNvSpPr>
          <p:nvPr>
            <p:ph type="title"/>
          </p:nvPr>
        </p:nvSpPr>
        <p:spPr>
          <a:xfrm>
            <a:off x="436880" y="805180"/>
            <a:ext cx="2306320" cy="4452620"/>
          </a:xfrm>
        </p:spPr>
        <p:txBody>
          <a:bodyPr vert="horz" lIns="91440" tIns="45720" rIns="91440" bIns="45720" rtlCol="0" anchor="t">
            <a:normAutofit/>
          </a:bodyPr>
          <a:lstStyle/>
          <a:p>
            <a:r>
              <a:rPr lang="en-US" sz="2800" spc="-40">
                <a:solidFill>
                  <a:srgbClr val="FFFFFF"/>
                </a:solidFill>
              </a:rPr>
              <a:t>Technology</a:t>
            </a:r>
          </a:p>
        </p:txBody>
      </p:sp>
      <p:sp>
        <p:nvSpPr>
          <p:cNvPr id="6" name="Text Placeholder 5">
            <a:extLst>
              <a:ext uri="{FF2B5EF4-FFF2-40B4-BE49-F238E27FC236}">
                <a16:creationId xmlns:a16="http://schemas.microsoft.com/office/drawing/2014/main" id="{41CDDA6F-EBE6-40F9-95A7-D05A93D006BE}"/>
              </a:ext>
            </a:extLst>
          </p:cNvPr>
          <p:cNvSpPr>
            <a:spLocks noGrp="1"/>
          </p:cNvSpPr>
          <p:nvPr>
            <p:ph type="body" sz="quarter" idx="15"/>
          </p:nvPr>
        </p:nvSpPr>
        <p:spPr>
          <a:xfrm>
            <a:off x="3754582" y="675409"/>
            <a:ext cx="4565073" cy="5420592"/>
          </a:xfrm>
        </p:spPr>
        <p:txBody>
          <a:bodyPr vert="horz" lIns="91440" tIns="45720" rIns="91440" bIns="45720" rtlCol="0">
            <a:normAutofit/>
          </a:bodyPr>
          <a:lstStyle/>
          <a:p>
            <a:pPr marL="0" indent="0">
              <a:lnSpc>
                <a:spcPct val="100000"/>
              </a:lnSpc>
              <a:buNone/>
            </a:pPr>
            <a:r>
              <a:rPr lang="en-US" sz="1900" b="1" dirty="0"/>
              <a:t>Software:</a:t>
            </a:r>
          </a:p>
          <a:p>
            <a:pPr indent="-228600">
              <a:lnSpc>
                <a:spcPct val="100000"/>
              </a:lnSpc>
            </a:pPr>
            <a:r>
              <a:rPr lang="en-US" sz="1900" dirty="0"/>
              <a:t>Adobe After Effects – Graphics and Media – A video editing sweet primarily designed for digital graphics and special effects – I’m going to use it for all video transitions, video editing and audio work.</a:t>
            </a:r>
          </a:p>
          <a:p>
            <a:pPr indent="-228600">
              <a:lnSpc>
                <a:spcPct val="100000"/>
              </a:lnSpc>
            </a:pPr>
            <a:r>
              <a:rPr lang="en-US" sz="1900" dirty="0"/>
              <a:t>Blender – Graphics and Media – A open-source piece of software capable of 3D modelling, texturing, rendering, shading, compositing, 2D animating along with many other features – I am going to use it primarily for creating video composition layers containing 3D models.</a:t>
            </a:r>
          </a:p>
        </p:txBody>
      </p:sp>
      <p:pic>
        <p:nvPicPr>
          <p:cNvPr id="5" name="Picture 4" descr="Icon&#10;&#10;Description automatically generated">
            <a:extLst>
              <a:ext uri="{FF2B5EF4-FFF2-40B4-BE49-F238E27FC236}">
                <a16:creationId xmlns:a16="http://schemas.microsoft.com/office/drawing/2014/main" id="{A1F37FAB-00B5-49BC-A045-A22AD3289F86}"/>
              </a:ext>
            </a:extLst>
          </p:cNvPr>
          <p:cNvPicPr>
            <a:picLocks noChangeAspect="1"/>
          </p:cNvPicPr>
          <p:nvPr/>
        </p:nvPicPr>
        <p:blipFill>
          <a:blip r:embed="rId2"/>
          <a:stretch>
            <a:fillRect/>
          </a:stretch>
        </p:blipFill>
        <p:spPr>
          <a:xfrm>
            <a:off x="9145904" y="545406"/>
            <a:ext cx="2053592" cy="2667001"/>
          </a:xfrm>
          <a:prstGeom prst="rect">
            <a:avLst/>
          </a:prstGeom>
        </p:spPr>
      </p:pic>
      <p:pic>
        <p:nvPicPr>
          <p:cNvPr id="9" name="Picture 8" descr="Logo&#10;&#10;Description automatically generated">
            <a:extLst>
              <a:ext uri="{FF2B5EF4-FFF2-40B4-BE49-F238E27FC236}">
                <a16:creationId xmlns:a16="http://schemas.microsoft.com/office/drawing/2014/main" id="{C9FB4A15-6034-430E-A22A-31CC20B4DC55}"/>
              </a:ext>
            </a:extLst>
          </p:cNvPr>
          <p:cNvPicPr>
            <a:picLocks noChangeAspect="1"/>
          </p:cNvPicPr>
          <p:nvPr/>
        </p:nvPicPr>
        <p:blipFill>
          <a:blip r:embed="rId3"/>
          <a:stretch>
            <a:fillRect/>
          </a:stretch>
        </p:blipFill>
        <p:spPr>
          <a:xfrm>
            <a:off x="8856022" y="3563517"/>
            <a:ext cx="2629970" cy="2564220"/>
          </a:xfrm>
          <a:prstGeom prst="rect">
            <a:avLst/>
          </a:prstGeom>
        </p:spPr>
      </p:pic>
      <p:sp>
        <p:nvSpPr>
          <p:cNvPr id="3" name="Footer Placeholder 2">
            <a:extLst>
              <a:ext uri="{FF2B5EF4-FFF2-40B4-BE49-F238E27FC236}">
                <a16:creationId xmlns:a16="http://schemas.microsoft.com/office/drawing/2014/main" id="{ED948B28-B7BC-4831-AD49-691EF917DD40}"/>
              </a:ext>
            </a:extLst>
          </p:cNvPr>
          <p:cNvSpPr>
            <a:spLocks noGrp="1"/>
          </p:cNvSpPr>
          <p:nvPr>
            <p:ph type="ftr" sz="quarter" idx="11"/>
          </p:nvPr>
        </p:nvSpPr>
        <p:spPr>
          <a:xfrm>
            <a:off x="201168" y="6356350"/>
            <a:ext cx="271348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Simple Animation</a:t>
            </a:r>
          </a:p>
        </p:txBody>
      </p:sp>
      <p:sp>
        <p:nvSpPr>
          <p:cNvPr id="7" name="Slide Number Placeholder 6">
            <a:extLst>
              <a:ext uri="{FF2B5EF4-FFF2-40B4-BE49-F238E27FC236}">
                <a16:creationId xmlns:a16="http://schemas.microsoft.com/office/drawing/2014/main" id="{314E6147-9403-4380-A248-7C6EBE57A10E}"/>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8</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1898204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B6490788-4690-498C-A434-9C54A4908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4">
            <a:extLst>
              <a:ext uri="{FF2B5EF4-FFF2-40B4-BE49-F238E27FC236}">
                <a16:creationId xmlns:a16="http://schemas.microsoft.com/office/drawing/2014/main" id="{7405C480-D9A6-4C41-B663-0292654D6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749C5-4211-40A8-A60D-3AD311BBF5BA}"/>
              </a:ext>
            </a:extLst>
          </p:cNvPr>
          <p:cNvSpPr>
            <a:spLocks noGrp="1"/>
          </p:cNvSpPr>
          <p:nvPr>
            <p:ph type="title"/>
          </p:nvPr>
        </p:nvSpPr>
        <p:spPr>
          <a:xfrm>
            <a:off x="524162" y="465512"/>
            <a:ext cx="3158836" cy="5478087"/>
          </a:xfrm>
        </p:spPr>
        <p:txBody>
          <a:bodyPr vert="horz" lIns="91440" tIns="45720" rIns="91440" bIns="45720" rtlCol="0" anchor="b">
            <a:normAutofit/>
          </a:bodyPr>
          <a:lstStyle/>
          <a:p>
            <a:r>
              <a:rPr lang="en-US" sz="3400" spc="-40" dirty="0">
                <a:solidFill>
                  <a:srgbClr val="FFFFFF"/>
                </a:solidFill>
              </a:rPr>
              <a:t>Development of design plan</a:t>
            </a:r>
          </a:p>
        </p:txBody>
      </p:sp>
      <p:sp>
        <p:nvSpPr>
          <p:cNvPr id="3" name="Footer Placeholder 2">
            <a:extLst>
              <a:ext uri="{FF2B5EF4-FFF2-40B4-BE49-F238E27FC236}">
                <a16:creationId xmlns:a16="http://schemas.microsoft.com/office/drawing/2014/main" id="{30ED2220-B67D-4BC8-81CB-1AA0F41500F5}"/>
              </a:ext>
            </a:extLst>
          </p:cNvPr>
          <p:cNvSpPr>
            <a:spLocks noGrp="1"/>
          </p:cNvSpPr>
          <p:nvPr>
            <p:ph type="ftr" sz="quarter" idx="11"/>
          </p:nvPr>
        </p:nvSpPr>
        <p:spPr>
          <a:xfrm>
            <a:off x="199278" y="6356350"/>
            <a:ext cx="3746498"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Simple Animation</a:t>
            </a:r>
          </a:p>
        </p:txBody>
      </p:sp>
      <p:sp>
        <p:nvSpPr>
          <p:cNvPr id="7" name="Slide Number Placeholder 6">
            <a:extLst>
              <a:ext uri="{FF2B5EF4-FFF2-40B4-BE49-F238E27FC236}">
                <a16:creationId xmlns:a16="http://schemas.microsoft.com/office/drawing/2014/main" id="{5069E56E-0AF3-431F-A1A6-D5BE1F0EFD4A}"/>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9</a:t>
            </a:fld>
            <a:endParaRPr kumimoji="0" lang="en-US" b="0" i="0" u="none" strike="noStrike" cap="none" spc="0" normalizeH="0" baseline="0" noProof="0">
              <a:ln>
                <a:noFill/>
              </a:ln>
              <a:effectLst/>
              <a:uLnTx/>
              <a:uFillTx/>
            </a:endParaRPr>
          </a:p>
        </p:txBody>
      </p:sp>
      <p:graphicFrame>
        <p:nvGraphicFramePr>
          <p:cNvPr id="12" name="Text Placeholder 5">
            <a:extLst>
              <a:ext uri="{FF2B5EF4-FFF2-40B4-BE49-F238E27FC236}">
                <a16:creationId xmlns:a16="http://schemas.microsoft.com/office/drawing/2014/main" id="{0E78AB9D-7DFD-49FA-B197-BEA64AC31CA4}"/>
              </a:ext>
            </a:extLst>
          </p:cNvPr>
          <p:cNvGraphicFramePr/>
          <p:nvPr>
            <p:extLst>
              <p:ext uri="{D42A27DB-BD31-4B8C-83A1-F6EECF244321}">
                <p14:modId xmlns:p14="http://schemas.microsoft.com/office/powerpoint/2010/main" val="3788119922"/>
              </p:ext>
            </p:extLst>
          </p:nvPr>
        </p:nvGraphicFramePr>
        <p:xfrm>
          <a:off x="5020886" y="876300"/>
          <a:ext cx="6180513" cy="5067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A66485-7AE2-45BD-90C2-E3723D504F62}"/>
              </a:ext>
            </a:extLst>
          </p:cNvPr>
          <p:cNvSpPr txBox="1"/>
          <p:nvPr/>
        </p:nvSpPr>
        <p:spPr>
          <a:xfrm>
            <a:off x="4084174" y="385832"/>
            <a:ext cx="8053936" cy="353943"/>
          </a:xfrm>
          <a:prstGeom prst="rect">
            <a:avLst/>
          </a:prstGeom>
          <a:noFill/>
        </p:spPr>
        <p:txBody>
          <a:bodyPr wrap="none" rtlCol="0">
            <a:spAutoFit/>
          </a:bodyPr>
          <a:lstStyle/>
          <a:p>
            <a:r>
              <a:rPr lang="en-AU" sz="1700" baseline="0" dirty="0"/>
              <a:t>We are using  structured development process where we work in a linear order:</a:t>
            </a:r>
            <a:endParaRPr lang="en-US" sz="1700" dirty="0"/>
          </a:p>
        </p:txBody>
      </p:sp>
    </p:spTree>
    <p:extLst>
      <p:ext uri="{BB962C8B-B14F-4D97-AF65-F5344CB8AC3E}">
        <p14:creationId xmlns:p14="http://schemas.microsoft.com/office/powerpoint/2010/main" val="284254786"/>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59152A6-D9F2-46C7-B217-D613495E7AFF}">
  <ds:schemaRefs>
    <ds:schemaRef ds:uri="http://schemas.microsoft.com/sharepoint/v3/contenttype/forms"/>
  </ds:schemaRefs>
</ds:datastoreItem>
</file>

<file path=customXml/itemProps2.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A742F3-D2BE-4CC5-9066-2DB838FE2FFD}">
  <ds:schemaRefs>
    <ds:schemaRef ds:uri="http://purl.org/dc/elements/1.1/"/>
    <ds:schemaRef ds:uri="http://www.w3.org/XML/1998/namespace"/>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terms/"/>
    <ds:schemaRef ds:uri="71af3243-3dd4-4a8d-8c0d-dd76da1f02a5"/>
    <ds:schemaRef ds:uri="230e9df3-be65-4c73-a93b-d1236ebd677e"/>
    <ds:schemaRef ds:uri="http://schemas.microsoft.com/sharepoint/v3"/>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Color block design</Template>
  <TotalTime>0</TotalTime>
  <Words>1452</Words>
  <Application>Microsoft Office PowerPoint</Application>
  <PresentationFormat>Widescreen</PresentationFormat>
  <Paragraphs>125</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Avenir Next LT Pro</vt:lpstr>
      <vt:lpstr>Calibri</vt:lpstr>
      <vt:lpstr>ColorBlockVTI</vt:lpstr>
      <vt:lpstr>Task 9 Simple Animation Battle of the Bands</vt:lpstr>
      <vt:lpstr>Project Brief</vt:lpstr>
      <vt:lpstr>Brainstorm</vt:lpstr>
      <vt:lpstr>Design criteria</vt:lpstr>
      <vt:lpstr>Characteristics of target audience</vt:lpstr>
      <vt:lpstr>Requirements of the target audience</vt:lpstr>
      <vt:lpstr>Technology</vt:lpstr>
      <vt:lpstr>Technology</vt:lpstr>
      <vt:lpstr>Development of design plan</vt:lpstr>
      <vt:lpstr>Annotations of design plan</vt:lpstr>
      <vt:lpstr>Annotations of design plan</vt:lpstr>
      <vt:lpstr>Annotations of design plan</vt:lpstr>
      <vt:lpstr>Peer evaluation question</vt:lpstr>
      <vt:lpstr>Peer evaluation question</vt:lpstr>
      <vt:lpstr>Peer evaluation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2021-07-20T01:04:32Z</dcterms:created>
  <dcterms:modified xsi:type="dcterms:W3CDTF">2021-08-13T05:14:56Z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